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57" r:id="rId6"/>
    <p:sldId id="280" r:id="rId7"/>
    <p:sldId id="266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7" r:id="rId16"/>
    <p:sldId id="268" r:id="rId17"/>
    <p:sldId id="271" r:id="rId18"/>
    <p:sldId id="275" r:id="rId19"/>
    <p:sldId id="277" r:id="rId20"/>
    <p:sldId id="278" r:id="rId21"/>
    <p:sldId id="279" r:id="rId22"/>
    <p:sldId id="269" r:id="rId23"/>
    <p:sldId id="270" r:id="rId2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8A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CF8AB7-26C8-4AAD-B968-9493C463F660}" v="8" dt="2025-05-26T08:28:41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558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3239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준영 문" userId="ca2aa01cdafb94ff" providerId="LiveId" clId="{4BCF8AB7-26C8-4AAD-B968-9493C463F660}"/>
    <pc:docChg chg="undo redo custSel modSld">
      <pc:chgData name="준영 문" userId="ca2aa01cdafb94ff" providerId="LiveId" clId="{4BCF8AB7-26C8-4AAD-B968-9493C463F660}" dt="2025-05-26T08:31:34.646" v="37" actId="1076"/>
      <pc:docMkLst>
        <pc:docMk/>
      </pc:docMkLst>
      <pc:sldChg chg="modSp mod">
        <pc:chgData name="준영 문" userId="ca2aa01cdafb94ff" providerId="LiveId" clId="{4BCF8AB7-26C8-4AAD-B968-9493C463F660}" dt="2025-05-26T08:27:37.721" v="7" actId="1038"/>
        <pc:sldMkLst>
          <pc:docMk/>
          <pc:sldMk cId="0" sldId="259"/>
        </pc:sldMkLst>
        <pc:picChg chg="mod">
          <ac:chgData name="준영 문" userId="ca2aa01cdafb94ff" providerId="LiveId" clId="{4BCF8AB7-26C8-4AAD-B968-9493C463F660}" dt="2025-05-26T08:27:37.721" v="7" actId="1038"/>
          <ac:picMkLst>
            <pc:docMk/>
            <pc:sldMk cId="0" sldId="259"/>
            <ac:picMk id="4" creationId="{00000000-0000-0000-0000-000000000000}"/>
          </ac:picMkLst>
        </pc:picChg>
      </pc:sldChg>
      <pc:sldChg chg="modSp mod">
        <pc:chgData name="준영 문" userId="ca2aa01cdafb94ff" providerId="LiveId" clId="{4BCF8AB7-26C8-4AAD-B968-9493C463F660}" dt="2025-05-26T08:28:44.648" v="16" actId="14100"/>
        <pc:sldMkLst>
          <pc:docMk/>
          <pc:sldMk cId="0" sldId="263"/>
        </pc:sldMkLst>
        <pc:spChg chg="mod">
          <ac:chgData name="준영 문" userId="ca2aa01cdafb94ff" providerId="LiveId" clId="{4BCF8AB7-26C8-4AAD-B968-9493C463F660}" dt="2025-05-26T08:28:44.648" v="16" actId="14100"/>
          <ac:spMkLst>
            <pc:docMk/>
            <pc:sldMk cId="0" sldId="263"/>
            <ac:spMk id="14" creationId="{00000000-0000-0000-0000-000000000000}"/>
          </ac:spMkLst>
        </pc:spChg>
      </pc:sldChg>
      <pc:sldChg chg="modSp mod">
        <pc:chgData name="준영 문" userId="ca2aa01cdafb94ff" providerId="LiveId" clId="{4BCF8AB7-26C8-4AAD-B968-9493C463F660}" dt="2025-05-26T08:28:38.808" v="14" actId="1076"/>
        <pc:sldMkLst>
          <pc:docMk/>
          <pc:sldMk cId="1010084985" sldId="268"/>
        </pc:sldMkLst>
        <pc:spChg chg="mod">
          <ac:chgData name="준영 문" userId="ca2aa01cdafb94ff" providerId="LiveId" clId="{4BCF8AB7-26C8-4AAD-B968-9493C463F660}" dt="2025-05-26T08:28:36.355" v="12" actId="114"/>
          <ac:spMkLst>
            <pc:docMk/>
            <pc:sldMk cId="1010084985" sldId="268"/>
            <ac:spMk id="16" creationId="{9FE805CF-67C5-40DB-34FE-9E980F3D1649}"/>
          </ac:spMkLst>
        </pc:spChg>
        <pc:picChg chg="mod">
          <ac:chgData name="준영 문" userId="ca2aa01cdafb94ff" providerId="LiveId" clId="{4BCF8AB7-26C8-4AAD-B968-9493C463F660}" dt="2025-05-26T08:28:38.808" v="14" actId="1076"/>
          <ac:picMkLst>
            <pc:docMk/>
            <pc:sldMk cId="1010084985" sldId="268"/>
            <ac:picMk id="6" creationId="{3C9FC543-C2A8-E0F9-00A7-22DC62C08BFF}"/>
          </ac:picMkLst>
        </pc:picChg>
      </pc:sldChg>
      <pc:sldChg chg="modSp mod">
        <pc:chgData name="준영 문" userId="ca2aa01cdafb94ff" providerId="LiveId" clId="{4BCF8AB7-26C8-4AAD-B968-9493C463F660}" dt="2025-05-26T08:31:34.646" v="37" actId="1076"/>
        <pc:sldMkLst>
          <pc:docMk/>
          <pc:sldMk cId="2492801654" sldId="275"/>
        </pc:sldMkLst>
        <pc:spChg chg="mod">
          <ac:chgData name="준영 문" userId="ca2aa01cdafb94ff" providerId="LiveId" clId="{4BCF8AB7-26C8-4AAD-B968-9493C463F660}" dt="2025-05-26T08:31:34.646" v="37" actId="1076"/>
          <ac:spMkLst>
            <pc:docMk/>
            <pc:sldMk cId="2492801654" sldId="275"/>
            <ac:spMk id="13" creationId="{00000000-0000-0000-0000-000000000000}"/>
          </ac:spMkLst>
        </pc:spChg>
        <pc:spChg chg="mod">
          <ac:chgData name="준영 문" userId="ca2aa01cdafb94ff" providerId="LiveId" clId="{4BCF8AB7-26C8-4AAD-B968-9493C463F660}" dt="2025-05-26T08:31:34.646" v="37" actId="1076"/>
          <ac:spMkLst>
            <pc:docMk/>
            <pc:sldMk cId="2492801654" sldId="275"/>
            <ac:spMk id="20" creationId="{00000000-0000-0000-0000-000000000000}"/>
          </ac:spMkLst>
        </pc:spChg>
        <pc:spChg chg="mod">
          <ac:chgData name="준영 문" userId="ca2aa01cdafb94ff" providerId="LiveId" clId="{4BCF8AB7-26C8-4AAD-B968-9493C463F660}" dt="2025-05-26T08:31:34.646" v="37" actId="1076"/>
          <ac:spMkLst>
            <pc:docMk/>
            <pc:sldMk cId="2492801654" sldId="275"/>
            <ac:spMk id="29" creationId="{00000000-0000-0000-0000-000000000000}"/>
          </ac:spMkLst>
        </pc:spChg>
        <pc:spChg chg="mod">
          <ac:chgData name="준영 문" userId="ca2aa01cdafb94ff" providerId="LiveId" clId="{4BCF8AB7-26C8-4AAD-B968-9493C463F660}" dt="2025-05-26T08:31:34.646" v="37" actId="1076"/>
          <ac:spMkLst>
            <pc:docMk/>
            <pc:sldMk cId="2492801654" sldId="275"/>
            <ac:spMk id="33" creationId="{00000000-0000-0000-0000-000000000000}"/>
          </ac:spMkLst>
        </pc:spChg>
        <pc:spChg chg="mod">
          <ac:chgData name="준영 문" userId="ca2aa01cdafb94ff" providerId="LiveId" clId="{4BCF8AB7-26C8-4AAD-B968-9493C463F660}" dt="2025-05-26T08:31:34.646" v="37" actId="1076"/>
          <ac:spMkLst>
            <pc:docMk/>
            <pc:sldMk cId="2492801654" sldId="275"/>
            <ac:spMk id="34" creationId="{00000000-0000-0000-0000-000000000000}"/>
          </ac:spMkLst>
        </pc:spChg>
        <pc:cxnChg chg="mod">
          <ac:chgData name="준영 문" userId="ca2aa01cdafb94ff" providerId="LiveId" clId="{4BCF8AB7-26C8-4AAD-B968-9493C463F660}" dt="2025-05-26T08:31:34.646" v="37" actId="1076"/>
          <ac:cxnSpMkLst>
            <pc:docMk/>
            <pc:sldMk cId="2492801654" sldId="275"/>
            <ac:cxnSpMk id="6" creationId="{709EBB32-A8DB-BBB5-2C83-1E1A64BA76F8}"/>
          </ac:cxnSpMkLst>
        </pc:cxnChg>
        <pc:cxnChg chg="mod">
          <ac:chgData name="준영 문" userId="ca2aa01cdafb94ff" providerId="LiveId" clId="{4BCF8AB7-26C8-4AAD-B968-9493C463F660}" dt="2025-05-26T08:31:34.646" v="37" actId="1076"/>
          <ac:cxnSpMkLst>
            <pc:docMk/>
            <pc:sldMk cId="2492801654" sldId="275"/>
            <ac:cxnSpMk id="8" creationId="{8E726F31-7073-D7DD-4A2A-367AFCC8F1BD}"/>
          </ac:cxnSpMkLst>
        </pc:cxnChg>
        <pc:cxnChg chg="mod">
          <ac:chgData name="준영 문" userId="ca2aa01cdafb94ff" providerId="LiveId" clId="{4BCF8AB7-26C8-4AAD-B968-9493C463F660}" dt="2025-05-26T08:31:34.646" v="37" actId="1076"/>
          <ac:cxnSpMkLst>
            <pc:docMk/>
            <pc:sldMk cId="2492801654" sldId="275"/>
            <ac:cxnSpMk id="9" creationId="{D3909CE8-D4BF-054E-8B1C-DFE3A20F0BC8}"/>
          </ac:cxnSpMkLst>
        </pc:cxnChg>
      </pc:sldChg>
      <pc:sldChg chg="addSp delSp modSp mod">
        <pc:chgData name="준영 문" userId="ca2aa01cdafb94ff" providerId="LiveId" clId="{4BCF8AB7-26C8-4AAD-B968-9493C463F660}" dt="2025-05-26T08:29:58.502" v="33" actId="1076"/>
        <pc:sldMkLst>
          <pc:docMk/>
          <pc:sldMk cId="1270747749" sldId="278"/>
        </pc:sldMkLst>
        <pc:spChg chg="del">
          <ac:chgData name="준영 문" userId="ca2aa01cdafb94ff" providerId="LiveId" clId="{4BCF8AB7-26C8-4AAD-B968-9493C463F660}" dt="2025-05-26T08:29:30.408" v="19" actId="478"/>
          <ac:spMkLst>
            <pc:docMk/>
            <pc:sldMk cId="1270747749" sldId="278"/>
            <ac:spMk id="17" creationId="{D4C7D14E-FF31-2C6D-E795-51A965A5B617}"/>
          </ac:spMkLst>
        </pc:spChg>
        <pc:spChg chg="add del">
          <ac:chgData name="준영 문" userId="ca2aa01cdafb94ff" providerId="LiveId" clId="{4BCF8AB7-26C8-4AAD-B968-9493C463F660}" dt="2025-05-26T08:29:52.615" v="30" actId="478"/>
          <ac:spMkLst>
            <pc:docMk/>
            <pc:sldMk cId="1270747749" sldId="278"/>
            <ac:spMk id="18" creationId="{B4D29B25-EAA2-CE04-B0B9-E3E5BC59D6FB}"/>
          </ac:spMkLst>
        </pc:spChg>
        <pc:spChg chg="del">
          <ac:chgData name="준영 문" userId="ca2aa01cdafb94ff" providerId="LiveId" clId="{4BCF8AB7-26C8-4AAD-B968-9493C463F660}" dt="2025-05-26T08:29:31.418" v="20" actId="478"/>
          <ac:spMkLst>
            <pc:docMk/>
            <pc:sldMk cId="1270747749" sldId="278"/>
            <ac:spMk id="22" creationId="{C0DD602D-C670-0791-B1BD-AC12F5F87BC9}"/>
          </ac:spMkLst>
        </pc:spChg>
        <pc:picChg chg="mod">
          <ac:chgData name="준영 문" userId="ca2aa01cdafb94ff" providerId="LiveId" clId="{4BCF8AB7-26C8-4AAD-B968-9493C463F660}" dt="2025-05-26T08:29:54.627" v="32" actId="1076"/>
          <ac:picMkLst>
            <pc:docMk/>
            <pc:sldMk cId="1270747749" sldId="278"/>
            <ac:picMk id="4" creationId="{DAB6F0A2-A43C-7A2E-AC51-B7F690ACF604}"/>
          </ac:picMkLst>
        </pc:picChg>
        <pc:picChg chg="mod">
          <ac:chgData name="준영 문" userId="ca2aa01cdafb94ff" providerId="LiveId" clId="{4BCF8AB7-26C8-4AAD-B968-9493C463F660}" dt="2025-05-26T08:29:54.627" v="32" actId="1076"/>
          <ac:picMkLst>
            <pc:docMk/>
            <pc:sldMk cId="1270747749" sldId="278"/>
            <ac:picMk id="8" creationId="{9A3A762D-66E1-E6EF-1F98-E0695E888BF1}"/>
          </ac:picMkLst>
        </pc:picChg>
        <pc:picChg chg="mod">
          <ac:chgData name="준영 문" userId="ca2aa01cdafb94ff" providerId="LiveId" clId="{4BCF8AB7-26C8-4AAD-B968-9493C463F660}" dt="2025-05-26T08:29:54.627" v="32" actId="1076"/>
          <ac:picMkLst>
            <pc:docMk/>
            <pc:sldMk cId="1270747749" sldId="278"/>
            <ac:picMk id="10" creationId="{13880D24-0C48-CA83-4989-BA7EADDF6A08}"/>
          </ac:picMkLst>
        </pc:picChg>
        <pc:picChg chg="mod">
          <ac:chgData name="준영 문" userId="ca2aa01cdafb94ff" providerId="LiveId" clId="{4BCF8AB7-26C8-4AAD-B968-9493C463F660}" dt="2025-05-26T08:29:34.053" v="24" actId="1076"/>
          <ac:picMkLst>
            <pc:docMk/>
            <pc:sldMk cId="1270747749" sldId="278"/>
            <ac:picMk id="13" creationId="{5D40100E-E84D-DABF-A189-7D7815E03FC5}"/>
          </ac:picMkLst>
        </pc:picChg>
        <pc:picChg chg="mod">
          <ac:chgData name="준영 문" userId="ca2aa01cdafb94ff" providerId="LiveId" clId="{4BCF8AB7-26C8-4AAD-B968-9493C463F660}" dt="2025-05-26T08:29:58.502" v="33" actId="1076"/>
          <ac:picMkLst>
            <pc:docMk/>
            <pc:sldMk cId="1270747749" sldId="278"/>
            <ac:picMk id="20" creationId="{592C08A2-47DA-911C-9EA0-47CB9C79810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10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277100" y="-558800"/>
            <a:ext cx="16014700" cy="1601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6900" y="8801100"/>
            <a:ext cx="1117600" cy="63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47800" y="8877300"/>
            <a:ext cx="3352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>
                <a:solidFill>
                  <a:srgbClr val="585755"/>
                </a:solidFill>
                <a:ea typeface="Kim jung chul Gothic Bold"/>
              </a:rPr>
              <a:t>담당자</a:t>
            </a:r>
            <a:r>
              <a:rPr lang="en-US" sz="2000" b="0" i="0" u="none" strike="noStrike">
                <a:solidFill>
                  <a:srgbClr val="585755"/>
                </a:solidFill>
                <a:latin typeface="Kim jung chul Gothic Bold"/>
              </a:rPr>
              <a:t> : </a:t>
            </a:r>
            <a:r>
              <a:rPr lang="ko-KR" sz="2000" b="0" i="0" u="none" strike="noStrike">
                <a:solidFill>
                  <a:srgbClr val="585755"/>
                </a:solidFill>
                <a:ea typeface="Kim jung chul Gothic Regular"/>
              </a:rPr>
              <a:t>조동현</a:t>
            </a:r>
            <a:r>
              <a:rPr lang="en-US" sz="2000" b="0" i="0" u="none" strike="noStrike">
                <a:solidFill>
                  <a:srgbClr val="585755"/>
                </a:solidFill>
                <a:latin typeface="Kim jung chul Gothic Regular"/>
              </a:rPr>
              <a:t>, </a:t>
            </a:r>
            <a:r>
              <a:rPr lang="ko-KR" sz="2000" b="0" i="0" u="none" strike="noStrike">
                <a:solidFill>
                  <a:srgbClr val="585755"/>
                </a:solidFill>
                <a:ea typeface="Kim jung chul Gothic Regular"/>
              </a:rPr>
              <a:t>김지현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7800" y="8458200"/>
            <a:ext cx="33655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>
                <a:solidFill>
                  <a:srgbClr val="585755"/>
                </a:solidFill>
                <a:ea typeface="Kim jung chul Gothic Bold"/>
              </a:rPr>
              <a:t>날짜</a:t>
            </a:r>
            <a:r>
              <a:rPr lang="en-US" sz="2000" b="0" i="0" u="none" strike="noStrike">
                <a:solidFill>
                  <a:srgbClr val="585755"/>
                </a:solidFill>
                <a:latin typeface="Kim jung chul Gothic Bold"/>
              </a:rPr>
              <a:t> : </a:t>
            </a:r>
            <a:r>
              <a:rPr lang="en-US" sz="2000" b="0" i="0" u="none" strike="noStrike">
                <a:solidFill>
                  <a:srgbClr val="585755"/>
                </a:solidFill>
                <a:latin typeface="Pretendard Regular"/>
              </a:rPr>
              <a:t>25.05.24 (TUE)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3000" y="5575300"/>
            <a:ext cx="36449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585755"/>
                </a:solidFill>
                <a:latin typeface="Kim jung chul Gothic Regular"/>
              </a:rPr>
              <a:t>KUGGLE 2</a:t>
            </a:r>
            <a:r>
              <a:rPr lang="ko-KR" sz="2200" b="0" i="0" u="none" strike="noStrike">
                <a:solidFill>
                  <a:srgbClr val="585755"/>
                </a:solidFill>
                <a:ea typeface="Kim jung chul Gothic Regular"/>
              </a:rPr>
              <a:t>차</a:t>
            </a:r>
            <a:r>
              <a:rPr lang="en-US" sz="2200" b="0" i="0" u="none" strike="noStrike">
                <a:solidFill>
                  <a:srgbClr val="585755"/>
                </a:solidFill>
                <a:latin typeface="Kim jung chul Gothic Regular"/>
              </a:rPr>
              <a:t> </a:t>
            </a:r>
            <a:r>
              <a:rPr lang="ko-KR" sz="2200" b="0" i="0" u="none" strike="noStrike">
                <a:solidFill>
                  <a:srgbClr val="585755"/>
                </a:solidFill>
                <a:ea typeface="Kim jung chul Gothic Regular"/>
              </a:rPr>
              <a:t>프로젝트</a:t>
            </a:r>
            <a:r>
              <a:rPr lang="en-US" sz="2200" b="0" i="0" u="none" strike="noStrike">
                <a:solidFill>
                  <a:srgbClr val="585755"/>
                </a:solidFill>
                <a:latin typeface="Kim jung chul Gothic Regular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" y="3594100"/>
            <a:ext cx="130810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12000" dirty="0">
                <a:solidFill>
                  <a:srgbClr val="E37253"/>
                </a:solidFill>
                <a:ea typeface="Kim jung chul Gothic Bold"/>
              </a:rPr>
              <a:t>TF-IDF</a:t>
            </a:r>
            <a:r>
              <a:rPr lang="ko-KR" altLang="en-US" sz="12000" dirty="0">
                <a:solidFill>
                  <a:srgbClr val="E37253"/>
                </a:solidFill>
                <a:ea typeface="Kim jung chul Gothic Bold"/>
              </a:rPr>
              <a:t> 자연어 처리</a:t>
            </a:r>
            <a:endParaRPr lang="ko-KR" sz="12000" b="0" i="0" u="none" strike="noStrike" dirty="0">
              <a:solidFill>
                <a:srgbClr val="E37253"/>
              </a:solidFill>
              <a:ea typeface="Kim jung chul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3000" y="2222500"/>
            <a:ext cx="12217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8800" b="0" i="0" u="none" strike="noStrike">
                <a:solidFill>
                  <a:srgbClr val="585755"/>
                </a:solidFill>
                <a:ea typeface="Kim jung chul Gothic Bold"/>
              </a:rPr>
              <a:t>하둡</a:t>
            </a:r>
            <a:r>
              <a:rPr lang="en-US" sz="8800" b="0" i="0" u="none" strike="noStrike">
                <a:solidFill>
                  <a:srgbClr val="585755"/>
                </a:solidFill>
                <a:latin typeface="Kim jung chul Gothic Bold"/>
              </a:rPr>
              <a:t> MapReduce </a:t>
            </a:r>
            <a:r>
              <a:rPr lang="ko-KR" sz="8800" b="0" i="0" u="none" strike="noStrike">
                <a:solidFill>
                  <a:srgbClr val="585755"/>
                </a:solidFill>
                <a:ea typeface="Kim jung chul Gothic Bold"/>
              </a:rPr>
              <a:t>기반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-38100"/>
            <a:ext cx="11049000" cy="1064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955800"/>
            <a:ext cx="6362700" cy="637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7810500"/>
            <a:ext cx="16637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900" y="5969000"/>
            <a:ext cx="6172200" cy="1181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8300" y="762000"/>
            <a:ext cx="2794000" cy="266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2900" y="4279900"/>
            <a:ext cx="6337300" cy="660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16200" y="6781800"/>
            <a:ext cx="2247900" cy="3086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960100" y="2628900"/>
            <a:ext cx="60198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222222"/>
                </a:solidFill>
                <a:latin typeface="Kim jung chul Gothic Regular"/>
              </a:rPr>
              <a:t>1. Mapper </a:t>
            </a:r>
            <a:r>
              <a:rPr lang="ko-KR" sz="2200" b="0" i="0" u="none" strike="noStrike">
                <a:solidFill>
                  <a:srgbClr val="222222"/>
                </a:solidFill>
                <a:ea typeface="Kim jung chul Gothic Regular"/>
              </a:rPr>
              <a:t>출력들을</a:t>
            </a:r>
            <a:r>
              <a:rPr lang="en-US" sz="22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200" b="0" i="0" u="none" strike="noStrike">
                <a:solidFill>
                  <a:srgbClr val="222222"/>
                </a:solidFill>
                <a:ea typeface="Kim jung chul Gothic Regular"/>
              </a:rPr>
              <a:t>모아서</a:t>
            </a:r>
            <a:r>
              <a:rPr lang="en-US" sz="2200" b="0" i="0" u="none" strike="noStrike">
                <a:solidFill>
                  <a:srgbClr val="222222"/>
                </a:solidFill>
                <a:latin typeface="Kim jung chul Gothic Regular"/>
              </a:rPr>
              <a:t> </a:t>
            </a:r>
            <a:r>
              <a:rPr lang="ko-KR" sz="2200" b="0" i="0" u="none" strike="noStrike">
                <a:solidFill>
                  <a:srgbClr val="222222"/>
                </a:solidFill>
                <a:ea typeface="Kim jung chul Gothic Regular"/>
              </a:rPr>
              <a:t>동일</a:t>
            </a:r>
            <a:r>
              <a:rPr lang="en-US" sz="22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200" b="0" i="0" u="none" strike="noStrike">
                <a:solidFill>
                  <a:srgbClr val="222222"/>
                </a:solidFill>
                <a:ea typeface="Kim jung chul Gothic Regular"/>
              </a:rPr>
              <a:t>단어끼리</a:t>
            </a:r>
            <a:r>
              <a:rPr lang="en-US" sz="22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200" b="0" i="0" u="none" strike="noStrike">
                <a:solidFill>
                  <a:srgbClr val="222222"/>
                </a:solidFill>
                <a:ea typeface="Kim jung chul Gothic Regular"/>
              </a:rPr>
              <a:t>모음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38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동일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키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그룹화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,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키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정렬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3800" y="584200"/>
            <a:ext cx="5080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dirty="0">
                <a:solidFill>
                  <a:srgbClr val="585755"/>
                </a:solidFill>
                <a:latin typeface="Kim jung chul Gothic Bold"/>
              </a:rPr>
              <a:t>Shuffle &amp; Sort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62900" y="5283200"/>
            <a:ext cx="6972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200" b="0" i="0" u="none" strike="noStrike" dirty="0">
                <a:solidFill>
                  <a:srgbClr val="222222"/>
                </a:solidFill>
                <a:latin typeface="Kim jung chul Gothic Regular"/>
              </a:rPr>
              <a:t>2. </a:t>
            </a:r>
            <a:r>
              <a:rPr lang="ko-KR" sz="2200" b="0" i="0" u="none" strike="noStrike" dirty="0">
                <a:solidFill>
                  <a:srgbClr val="222222"/>
                </a:solidFill>
                <a:ea typeface="Kim jung chul Gothic Regular"/>
              </a:rPr>
              <a:t>내부적으로</a:t>
            </a:r>
            <a:r>
              <a:rPr lang="en-US" sz="2200" b="0" i="0" u="none" strike="noStrike" dirty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200" b="0" i="0" u="none" strike="noStrike" dirty="0">
                <a:solidFill>
                  <a:srgbClr val="222222"/>
                </a:solidFill>
                <a:ea typeface="Kim jung chul Gothic Regular"/>
              </a:rPr>
              <a:t>키를</a:t>
            </a:r>
            <a:r>
              <a:rPr lang="en-US" sz="2200" b="0" i="0" u="none" strike="noStrike" dirty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200" b="0" i="0" u="none" strike="noStrike" dirty="0">
                <a:solidFill>
                  <a:srgbClr val="222222"/>
                </a:solidFill>
                <a:ea typeface="Kim jung chul Gothic Regular"/>
              </a:rPr>
              <a:t>정렬하여</a:t>
            </a:r>
            <a:r>
              <a:rPr lang="en-US" sz="2200" b="0" i="0" u="none" strike="noStrike" dirty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200" b="0" i="0" u="none" strike="noStrike" dirty="0">
                <a:solidFill>
                  <a:srgbClr val="222222"/>
                </a:solidFill>
                <a:ea typeface="Kim jung chul Gothic Regular"/>
              </a:rPr>
              <a:t>처리하므로</a:t>
            </a:r>
            <a:r>
              <a:rPr lang="en-US" sz="2200" b="0" i="0" u="none" strike="noStrike" dirty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200" b="0" i="0" u="none" strike="noStrike" dirty="0">
                <a:solidFill>
                  <a:srgbClr val="222222"/>
                </a:solidFill>
                <a:ea typeface="Kim jung chul Gothic Regular"/>
              </a:rPr>
              <a:t>위와</a:t>
            </a:r>
            <a:r>
              <a:rPr lang="en-US" sz="2200" b="0" i="0" u="none" strike="noStrike" dirty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200" b="0" i="0" u="none" strike="noStrike" dirty="0">
                <a:solidFill>
                  <a:srgbClr val="222222"/>
                </a:solidFill>
                <a:ea typeface="Kim jung chul Gothic Regular"/>
              </a:rPr>
              <a:t>같이</a:t>
            </a:r>
            <a:r>
              <a:rPr lang="en-US" sz="2200" b="0" i="0" u="none" strike="noStrike" dirty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200" b="0" i="0" u="none" strike="noStrike" dirty="0">
                <a:solidFill>
                  <a:srgbClr val="222222"/>
                </a:solidFill>
                <a:ea typeface="Kim jung chul Gothic Regular"/>
              </a:rPr>
              <a:t>정렬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88300" y="7442200"/>
            <a:ext cx="60198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222222"/>
                </a:solidFill>
                <a:latin typeface="Kim jung chul Gothic Regular"/>
              </a:rPr>
              <a:t>3. </a:t>
            </a:r>
            <a:r>
              <a:rPr lang="ko-KR" sz="2200" b="0" i="0" u="none" strike="noStrike">
                <a:solidFill>
                  <a:srgbClr val="222222"/>
                </a:solidFill>
                <a:ea typeface="Kim jung chul Gothic Regular"/>
              </a:rPr>
              <a:t>각</a:t>
            </a:r>
            <a:r>
              <a:rPr lang="en-US" sz="22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200" b="0" i="0" u="none" strike="noStrike">
                <a:solidFill>
                  <a:srgbClr val="222222"/>
                </a:solidFill>
                <a:ea typeface="Kim jung chul Gothic Regular"/>
              </a:rPr>
              <a:t>단어</a:t>
            </a:r>
            <a:r>
              <a:rPr lang="en-US" sz="2200" b="0" i="0" u="none" strike="noStrike">
                <a:solidFill>
                  <a:srgbClr val="222222"/>
                </a:solidFill>
                <a:latin typeface="Kim jung chul Gothic Regular"/>
              </a:rPr>
              <a:t>(key)</a:t>
            </a:r>
            <a:r>
              <a:rPr lang="ko-KR" sz="2200" b="0" i="0" u="none" strike="noStrike">
                <a:solidFill>
                  <a:srgbClr val="222222"/>
                </a:solidFill>
                <a:ea typeface="Kim jung chul Gothic Regular"/>
              </a:rPr>
              <a:t>와</a:t>
            </a:r>
            <a:r>
              <a:rPr lang="en-US" sz="22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200" b="0" i="0" u="none" strike="noStrike">
                <a:solidFill>
                  <a:srgbClr val="222222"/>
                </a:solidFill>
                <a:ea typeface="Kim jung chul Gothic Regular"/>
              </a:rPr>
              <a:t>해당</a:t>
            </a:r>
            <a:r>
              <a:rPr lang="en-US" sz="22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200" b="0" i="0" u="none" strike="noStrike">
                <a:solidFill>
                  <a:srgbClr val="222222"/>
                </a:solidFill>
                <a:ea typeface="Kim jung chul Gothic Regular"/>
              </a:rPr>
              <a:t>리스트</a:t>
            </a:r>
            <a:r>
              <a:rPr lang="en-US" sz="2200" b="0" i="0" u="none" strike="noStrike">
                <a:solidFill>
                  <a:srgbClr val="222222"/>
                </a:solidFill>
                <a:latin typeface="Kim jung chul Gothic Regular"/>
              </a:rPr>
              <a:t>(value list)</a:t>
            </a:r>
            <a:r>
              <a:rPr lang="ko-KR" sz="2200" b="0" i="0" u="none" strike="noStrike">
                <a:solidFill>
                  <a:srgbClr val="222222"/>
                </a:solidFill>
                <a:ea typeface="Kim jung chul Gothic Regular"/>
              </a:rPr>
              <a:t>를</a:t>
            </a:r>
            <a:r>
              <a:rPr lang="en-US" sz="2200" b="0" i="0" u="none" strike="noStrike">
                <a:solidFill>
                  <a:srgbClr val="222222"/>
                </a:solidFill>
                <a:latin typeface="Kim jung chul Gothic Regular"/>
              </a:rPr>
              <a:t> Reducer</a:t>
            </a:r>
            <a:r>
              <a:rPr lang="ko-KR" sz="2200" b="0" i="0" u="none" strike="noStrike">
                <a:solidFill>
                  <a:srgbClr val="222222"/>
                </a:solidFill>
                <a:ea typeface="Kim jung chul Gothic Regular"/>
              </a:rPr>
              <a:t>에</a:t>
            </a:r>
            <a:r>
              <a:rPr lang="en-US" sz="22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200" b="0" i="0" u="none" strike="noStrike">
                <a:solidFill>
                  <a:srgbClr val="222222"/>
                </a:solidFill>
                <a:ea typeface="Kim jung chul Gothic Regular"/>
              </a:rPr>
              <a:t>전달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87400" y="9232900"/>
            <a:ext cx="30099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222222"/>
                </a:solidFill>
                <a:latin typeface="Kim jung chul Gothic Regular"/>
              </a:rPr>
              <a:t>4. </a:t>
            </a:r>
            <a:r>
              <a:rPr lang="ko-KR" sz="2200" b="0" i="0" u="none" strike="noStrike">
                <a:solidFill>
                  <a:srgbClr val="222222"/>
                </a:solidFill>
                <a:ea typeface="Kim jung chul Gothic Regular"/>
              </a:rPr>
              <a:t>최종</a:t>
            </a:r>
            <a:r>
              <a:rPr lang="en-US" sz="22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200" b="0" i="0" u="none" strike="noStrike">
                <a:solidFill>
                  <a:srgbClr val="222222"/>
                </a:solidFill>
                <a:ea typeface="Kim jung chul Gothic Regular"/>
              </a:rPr>
              <a:t>결과물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6997700"/>
            <a:ext cx="19088100" cy="369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100" y="317500"/>
            <a:ext cx="3886200" cy="637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658100" y="7835900"/>
            <a:ext cx="88392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222222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동일한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key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를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갖는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모든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중간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결과들을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하나의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리스트로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묶음</a:t>
            </a:r>
          </a:p>
          <a:p>
            <a:pPr marL="342900" lvl="0" indent="-342900" algn="l">
              <a:lnSpc>
                <a:spcPct val="149400"/>
              </a:lnSpc>
              <a:buClr>
                <a:srgbClr val="222222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사용자가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정의한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리듀스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함수에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따라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중간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결과들을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합치거나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집계하여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최종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결과를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생성</a:t>
            </a:r>
          </a:p>
          <a:p>
            <a:pPr marL="342900" lvl="0" indent="-342900" algn="l">
              <a:lnSpc>
                <a:spcPct val="149400"/>
              </a:lnSpc>
              <a:buClr>
                <a:srgbClr val="222222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입력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데이터를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최종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결과로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변환하는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역할을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수행</a:t>
            </a:r>
          </a:p>
          <a:p>
            <a:pPr marL="342900" lvl="0" indent="-342900" algn="l">
              <a:lnSpc>
                <a:spcPct val="149400"/>
              </a:lnSpc>
              <a:buClr>
                <a:srgbClr val="222222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병렬로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실행되며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,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각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키에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대해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하나의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결과를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생성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91000" y="8077200"/>
            <a:ext cx="25019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TF-IDF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에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필요한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핵심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통계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값을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제공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46300" y="8089900"/>
            <a:ext cx="1524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222222"/>
                </a:solidFill>
                <a:latin typeface="Kim jung chul Gothic Bold"/>
              </a:rPr>
              <a:t>Reducer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38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단어별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빈도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집계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3800" y="584200"/>
            <a:ext cx="5080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Reducer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336800"/>
            <a:ext cx="14579600" cy="6680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446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전체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처리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과정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시각화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4600" y="584200"/>
            <a:ext cx="10579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b="0" i="0" u="none" strike="noStrike" dirty="0">
                <a:solidFill>
                  <a:srgbClr val="585755"/>
                </a:solidFill>
                <a:latin typeface="Kim jung chul Gothic Bold"/>
              </a:rPr>
              <a:t>MapReduce</a:t>
            </a:r>
            <a:r>
              <a:rPr lang="ko-KR" altLang="en-US" sz="4800" b="0" i="0" u="none" strike="noStrike" dirty="0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altLang="ko-KR" sz="4800" b="0" i="0" u="none" strike="noStrike" dirty="0">
                <a:solidFill>
                  <a:srgbClr val="585755"/>
                </a:solidFill>
                <a:ea typeface="Kim jung chul Gothic Bold"/>
              </a:rPr>
              <a:t>시스템</a:t>
            </a:r>
            <a:r>
              <a:rPr lang="en-US" altLang="ko-KR" sz="4800" b="0" i="0" u="none" strike="noStrike" dirty="0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altLang="ko-KR" sz="4800" b="0" i="0" u="none" strike="noStrike" dirty="0">
                <a:solidFill>
                  <a:srgbClr val="585755"/>
                </a:solidFill>
                <a:ea typeface="Kim jung chul Gothic Bold"/>
              </a:rPr>
              <a:t>내</a:t>
            </a:r>
            <a:r>
              <a:rPr lang="en-US" altLang="ko-KR" sz="4800" b="0" i="0" u="none" strike="noStrike" dirty="0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altLang="ko-KR" sz="4800" b="0" i="0" u="none" strike="noStrike" dirty="0">
                <a:solidFill>
                  <a:srgbClr val="585755"/>
                </a:solidFill>
                <a:ea typeface="Kim jung chul Gothic Bold"/>
              </a:rPr>
              <a:t>작동</a:t>
            </a:r>
            <a:r>
              <a:rPr lang="en-US" altLang="ko-KR" sz="4800" b="0" i="0" u="none" strike="noStrike" dirty="0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altLang="ko-KR" sz="4800" b="0" i="0" u="none" strike="noStrike" dirty="0">
                <a:solidFill>
                  <a:srgbClr val="585755"/>
                </a:solidFill>
                <a:ea typeface="Kim jung chul Gothic Bold"/>
              </a:rPr>
              <a:t>방식</a:t>
            </a:r>
          </a:p>
        </p:txBody>
      </p:sp>
    </p:spTree>
    <p:extLst>
      <p:ext uri="{BB962C8B-B14F-4D97-AF65-F5344CB8AC3E}">
        <p14:creationId xmlns:p14="http://schemas.microsoft.com/office/powerpoint/2010/main" val="2453570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2F7BE-C00D-CAF5-98A0-48685623E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C9FC543-C2A8-E0F9-00A7-22DC62C08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0" y="-355600"/>
            <a:ext cx="9626600" cy="111887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8D0642E-4AD1-0F43-0B19-787A6282D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EF379F8-1019-4B0A-E62E-F6682E6C3A2B}"/>
              </a:ext>
            </a:extLst>
          </p:cNvPr>
          <p:cNvSpPr txBox="1"/>
          <p:nvPr/>
        </p:nvSpPr>
        <p:spPr>
          <a:xfrm>
            <a:off x="1244600" y="1447800"/>
            <a:ext cx="4470400" cy="19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400" dirty="0">
                <a:solidFill>
                  <a:srgbClr val="8C887B"/>
                </a:solidFill>
                <a:ea typeface="Kim jung chul Gothic Regular"/>
              </a:rPr>
              <a:t>의미 없이 자주 사용되는 단어의 가중치 증가 해결</a:t>
            </a:r>
            <a:endParaRPr lang="ko-KR" sz="1400" b="0" i="0" u="none" strike="noStrike" dirty="0">
              <a:solidFill>
                <a:srgbClr val="8C887B"/>
              </a:solidFill>
              <a:ea typeface="Kim jung chul Gothic Regula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AC4F8F9-55FD-3862-C7FD-176739E58503}"/>
              </a:ext>
            </a:extLst>
          </p:cNvPr>
          <p:cNvSpPr txBox="1"/>
          <p:nvPr/>
        </p:nvSpPr>
        <p:spPr>
          <a:xfrm>
            <a:off x="1244600" y="584200"/>
            <a:ext cx="10579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b="1" i="0" u="none" strike="noStrike" dirty="0">
                <a:solidFill>
                  <a:srgbClr val="585755"/>
                </a:solidFill>
                <a:ea typeface="Kim jung chul Gothic Bold"/>
              </a:rPr>
              <a:t>TF-IDF</a:t>
            </a:r>
            <a:endParaRPr lang="ko-KR" altLang="ko-KR" sz="4800" b="1" i="0" u="none" strike="noStrike" dirty="0">
              <a:solidFill>
                <a:srgbClr val="585755"/>
              </a:solidFill>
              <a:ea typeface="Kim jung chul Gothic Bold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CFFBD91-D7E0-388C-6737-4312D0C5F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600" y="3931348"/>
            <a:ext cx="7023100" cy="87630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D9D2D52-0917-3D01-7ED6-6E05FED60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600" y="1765300"/>
            <a:ext cx="7023100" cy="876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500DFE-BA5D-BD55-5594-194751C67083}"/>
              </a:ext>
            </a:extLst>
          </p:cNvPr>
          <p:cNvSpPr txBox="1"/>
          <p:nvPr/>
        </p:nvSpPr>
        <p:spPr>
          <a:xfrm>
            <a:off x="10604795" y="4157513"/>
            <a:ext cx="63881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en-US" sz="2000" dirty="0">
                <a:solidFill>
                  <a:srgbClr val="222222"/>
                </a:solidFill>
                <a:latin typeface="Kim jung chul Gothic Regular"/>
              </a:rPr>
              <a:t>IDF(Inverse Document Frequency)</a:t>
            </a:r>
            <a:r>
              <a:rPr 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317427-7F6B-0F96-5C87-0D9537AD1279}"/>
              </a:ext>
            </a:extLst>
          </p:cNvPr>
          <p:cNvSpPr txBox="1"/>
          <p:nvPr/>
        </p:nvSpPr>
        <p:spPr>
          <a:xfrm>
            <a:off x="10617200" y="2044700"/>
            <a:ext cx="63881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en-US" sz="2000" dirty="0">
                <a:solidFill>
                  <a:srgbClr val="222222"/>
                </a:solidFill>
                <a:latin typeface="Kim jung chul Gothic Regular"/>
              </a:rPr>
              <a:t>TF(Term</a:t>
            </a:r>
            <a:r>
              <a:rPr lang="ko-KR" altLang="en-US" sz="2000" dirty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Kim jung chul Gothic Regular"/>
              </a:rPr>
              <a:t>Frequency)</a:t>
            </a:r>
            <a:endParaRPr lang="en-US" sz="2000" b="0" i="0" u="none" strike="noStrike" dirty="0">
              <a:solidFill>
                <a:srgbClr val="222222"/>
              </a:solidFill>
              <a:latin typeface="Kim jung chul Gothic Regular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AB0DCEC-5D43-7431-5F9B-C8B7D3029A24}"/>
              </a:ext>
            </a:extLst>
          </p:cNvPr>
          <p:cNvSpPr txBox="1"/>
          <p:nvPr/>
        </p:nvSpPr>
        <p:spPr>
          <a:xfrm>
            <a:off x="10807700" y="2857500"/>
            <a:ext cx="6388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하나의</a:t>
            </a:r>
            <a:r>
              <a:rPr 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alt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문서에서 특정 단어가 등장하는 횟수</a:t>
            </a:r>
            <a:endParaRPr lang="en-US" sz="2000" b="0" i="0" u="none" strike="noStrike" dirty="0">
              <a:solidFill>
                <a:srgbClr val="222222"/>
              </a:solidFill>
              <a:latin typeface="Kim jung chul Gothic Regular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BECE18FB-F864-AB94-3E4C-D63221A13C90}"/>
              </a:ext>
            </a:extLst>
          </p:cNvPr>
          <p:cNvSpPr txBox="1"/>
          <p:nvPr/>
        </p:nvSpPr>
        <p:spPr>
          <a:xfrm>
            <a:off x="10631461" y="5143500"/>
            <a:ext cx="6388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222222"/>
                </a:solidFill>
                <a:ea typeface="Kim jung chul Gothic Regular"/>
              </a:rPr>
              <a:t>특정 단어가 몇 개의 문서에서 등장하는지 수치화한 것의 역수</a:t>
            </a:r>
            <a:endParaRPr lang="en-US" altLang="ko-KR" sz="2000" b="0" i="0" u="none" strike="noStrike" dirty="0">
              <a:solidFill>
                <a:srgbClr val="222222"/>
              </a:solidFill>
              <a:ea typeface="Kim jung chul Gothic Regular"/>
            </a:endParaRPr>
          </a:p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222222"/>
              </a:solidFill>
              <a:ea typeface="Kim jung chul Gothic Regular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7F4299CF-307E-095A-F0F3-4B2775CED75D}"/>
              </a:ext>
            </a:extLst>
          </p:cNvPr>
          <p:cNvSpPr txBox="1"/>
          <p:nvPr/>
        </p:nvSpPr>
        <p:spPr>
          <a:xfrm>
            <a:off x="10617200" y="8115300"/>
            <a:ext cx="6388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적은 문서에 등장할수록 큰 숫자가 되게 하고</a:t>
            </a:r>
            <a:r>
              <a:rPr lang="en-US" altLang="ko-KR" sz="2000" b="0" i="0" u="none" strike="noStrike" dirty="0">
                <a:solidFill>
                  <a:srgbClr val="222222"/>
                </a:solidFill>
                <a:latin typeface="Kim jung chul Gothic Regular"/>
              </a:rPr>
              <a:t>,</a:t>
            </a:r>
          </a:p>
          <a:p>
            <a:pPr lvl="0" algn="l">
              <a:lnSpc>
                <a:spcPct val="116199"/>
              </a:lnSpc>
            </a:pPr>
            <a:r>
              <a:rPr lang="ko-KR" altLang="en-US" sz="2000" dirty="0">
                <a:solidFill>
                  <a:srgbClr val="222222"/>
                </a:solidFill>
                <a:latin typeface="Kim jung chul Gothic Regular"/>
              </a:rPr>
              <a:t>많은 문서에 등장할수록 작은 숫자가 되게 함으로써</a:t>
            </a:r>
            <a:endParaRPr lang="en-US" altLang="ko-KR" sz="2000" dirty="0">
              <a:solidFill>
                <a:srgbClr val="222222"/>
              </a:solidFill>
              <a:latin typeface="Kim jung chul Gothic Regular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의미 없이 자주 사용되는 단어의 가중치를 줄이기 위함</a:t>
            </a:r>
            <a:endParaRPr lang="en-US" sz="2000" b="0" i="0" u="none" strike="noStrike" dirty="0">
              <a:solidFill>
                <a:srgbClr val="222222"/>
              </a:solidFill>
              <a:latin typeface="Kim jung chul Gothic Regula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E805CF-67C5-40DB-34FE-9E980F3D1649}"/>
                  </a:ext>
                </a:extLst>
              </p:cNvPr>
              <p:cNvSpPr txBox="1"/>
              <p:nvPr/>
            </p:nvSpPr>
            <p:spPr>
              <a:xfrm>
                <a:off x="10668000" y="5981700"/>
                <a:ext cx="5410200" cy="722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𝑖𝑑𝑓</m:t>
                    </m:r>
                    <m:d>
                      <m:dPr>
                        <m:ctrlP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3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𝑑𝑓</m:t>
                            </m:r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ko-KR" sz="3200" dirty="0"/>
                  <a:t>)</a:t>
                </a:r>
                <a:endParaRPr lang="ko-KR" alt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E805CF-67C5-40DB-34FE-9E980F3D1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0" y="5981700"/>
                <a:ext cx="5410200" cy="722505"/>
              </a:xfrm>
              <a:prstGeom prst="rect">
                <a:avLst/>
              </a:prstGeom>
              <a:blipFill>
                <a:blip r:embed="rId5"/>
                <a:stretch>
                  <a:fillRect t="-7563" b="-109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4">
            <a:extLst>
              <a:ext uri="{FF2B5EF4-FFF2-40B4-BE49-F238E27FC236}">
                <a16:creationId xmlns:a16="http://schemas.microsoft.com/office/drawing/2014/main" id="{B4F14515-14F9-BD38-4F40-F972B172B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600" y="6922577"/>
            <a:ext cx="7023100" cy="87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F919EA-6622-6CC6-1C93-4F3F0B55DB98}"/>
              </a:ext>
            </a:extLst>
          </p:cNvPr>
          <p:cNvSpPr txBox="1"/>
          <p:nvPr/>
        </p:nvSpPr>
        <p:spPr>
          <a:xfrm>
            <a:off x="10617200" y="7250174"/>
            <a:ext cx="63881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ko-KR" alt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역수를 사용하는 이유</a:t>
            </a:r>
            <a:r>
              <a:rPr lang="en-US" altLang="ko-KR" sz="2000" b="0" i="0" u="none" strike="noStrike" dirty="0">
                <a:solidFill>
                  <a:srgbClr val="222222"/>
                </a:solidFill>
                <a:latin typeface="Kim jung chul Gothic Regular"/>
              </a:rPr>
              <a:t>?</a:t>
            </a:r>
            <a:endParaRPr lang="en-US" sz="2000" b="0" i="0" u="none" strike="noStrike" dirty="0">
              <a:solidFill>
                <a:srgbClr val="222222"/>
              </a:solidFill>
              <a:latin typeface="Kim jung chul Gothic Regular"/>
            </a:endParaRPr>
          </a:p>
        </p:txBody>
      </p:sp>
      <p:pic>
        <p:nvPicPr>
          <p:cNvPr id="1028" name="Picture 4" descr="[Text Mining]Feature Vectorize(TF-IDF, TfidfVectorizer) 1">
            <a:extLst>
              <a:ext uri="{FF2B5EF4-FFF2-40B4-BE49-F238E27FC236}">
                <a16:creationId xmlns:a16="http://schemas.microsoft.com/office/drawing/2014/main" id="{44573970-73AA-9987-A640-2C13B3052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82" y="2941127"/>
            <a:ext cx="9192318" cy="53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084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56F70-5F35-C03F-1A4D-B8B79B363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1259AC4-A7AB-F044-BC4D-67E09DD2D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772" y="-450850"/>
            <a:ext cx="9626600" cy="111887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2381C9B-BE0A-6D71-BB21-2F7DE82FF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6EA72D9-E5FD-F8DF-8188-102997D28E8A}"/>
              </a:ext>
            </a:extLst>
          </p:cNvPr>
          <p:cNvSpPr txBox="1"/>
          <p:nvPr/>
        </p:nvSpPr>
        <p:spPr>
          <a:xfrm>
            <a:off x="1244600" y="1447800"/>
            <a:ext cx="4470400" cy="19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400" dirty="0">
                <a:solidFill>
                  <a:srgbClr val="8C887B"/>
                </a:solidFill>
                <a:ea typeface="Kim jung chul Gothic Regular"/>
              </a:rPr>
              <a:t>의미 없이 자주 사용되는 단어의 가중치 증가 해결</a:t>
            </a:r>
            <a:endParaRPr lang="ko-KR" sz="1400" b="0" i="0" u="none" strike="noStrike" dirty="0">
              <a:solidFill>
                <a:srgbClr val="8C887B"/>
              </a:solidFill>
              <a:ea typeface="Kim jung chul Gothic Regula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3394F39-CB5F-C977-D696-218CA1857CE8}"/>
              </a:ext>
            </a:extLst>
          </p:cNvPr>
          <p:cNvSpPr txBox="1"/>
          <p:nvPr/>
        </p:nvSpPr>
        <p:spPr>
          <a:xfrm>
            <a:off x="1244600" y="584200"/>
            <a:ext cx="10579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i="0" u="none" strike="noStrike" dirty="0">
                <a:solidFill>
                  <a:srgbClr val="585755"/>
                </a:solidFill>
                <a:ea typeface="Kim jung chul Gothic Bold"/>
              </a:rPr>
              <a:t>TF-IDF</a:t>
            </a:r>
            <a:endParaRPr lang="ko-KR" altLang="ko-KR" sz="4800" i="0" u="none" strike="noStrike" dirty="0">
              <a:solidFill>
                <a:srgbClr val="585755"/>
              </a:solidFill>
              <a:ea typeface="Kim jung chul Gothic Bold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9FF08C03-0076-832E-4A77-59F85E06D0F1}"/>
              </a:ext>
            </a:extLst>
          </p:cNvPr>
          <p:cNvSpPr txBox="1"/>
          <p:nvPr/>
        </p:nvSpPr>
        <p:spPr>
          <a:xfrm>
            <a:off x="1502229" y="5263243"/>
            <a:ext cx="6388100" cy="295497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0</a:t>
            </a:r>
            <a:r>
              <a:rPr lang="ko-KR" alt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과 </a:t>
            </a:r>
            <a:r>
              <a:rPr lang="en-US" altLang="ko-KR" sz="2000" b="0" i="0" u="none" strike="noStrike" dirty="0">
                <a:solidFill>
                  <a:srgbClr val="222222"/>
                </a:solidFill>
                <a:latin typeface="Kim jung chul Gothic Regular"/>
              </a:rPr>
              <a:t>1 </a:t>
            </a:r>
            <a:r>
              <a:rPr lang="ko-KR" alt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사이 값</a:t>
            </a:r>
            <a:endParaRPr lang="en-US" altLang="ko-KR" sz="2000" b="0" i="0" u="none" strike="noStrike" dirty="0">
              <a:solidFill>
                <a:srgbClr val="222222"/>
              </a:solidFill>
              <a:latin typeface="Kim jung chul Gothic Regular"/>
            </a:endParaRP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rgbClr val="222222"/>
              </a:solidFill>
              <a:latin typeface="Kim jung chul Gothic Regular"/>
            </a:endParaRP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solidFill>
                  <a:srgbClr val="222222"/>
                </a:solidFill>
                <a:latin typeface="Kim jung chul Gothic Regular"/>
              </a:rPr>
              <a:t>Tf-Idf</a:t>
            </a:r>
            <a:r>
              <a:rPr 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alt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값이 작을수록 자주 쓰이는 흔한 단어</a:t>
            </a:r>
            <a:endParaRPr lang="en-US" altLang="ko-KR" sz="2000" b="0" i="0" u="none" strike="noStrike" dirty="0">
              <a:solidFill>
                <a:srgbClr val="222222"/>
              </a:solidFill>
              <a:latin typeface="Kim jung chul Gothic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000" dirty="0">
                <a:solidFill>
                  <a:srgbClr val="222222"/>
                </a:solidFill>
                <a:latin typeface="Kim jung chul Gothic Regular"/>
              </a:rPr>
              <a:t>&gt; </a:t>
            </a:r>
            <a:r>
              <a:rPr lang="ko-KR" altLang="en-US" sz="2000" dirty="0">
                <a:solidFill>
                  <a:srgbClr val="222222"/>
                </a:solidFill>
                <a:latin typeface="Kim jung chul Gothic Regular"/>
              </a:rPr>
              <a:t>중요하지 않음</a:t>
            </a:r>
            <a:endParaRPr lang="en-US" altLang="ko-KR" sz="2000" b="0" i="0" u="none" strike="noStrike" dirty="0">
              <a:solidFill>
                <a:srgbClr val="222222"/>
              </a:solidFill>
              <a:latin typeface="Kim jung chul Gothic Regular"/>
            </a:endParaRP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22222"/>
              </a:solidFill>
              <a:latin typeface="Kim jung chul Gothic Regular"/>
            </a:endParaRP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solidFill>
                  <a:srgbClr val="222222"/>
                </a:solidFill>
                <a:latin typeface="Kim jung chul Gothic Regular"/>
              </a:rPr>
              <a:t>Tf-Idf</a:t>
            </a:r>
            <a:r>
              <a:rPr 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alt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값이 클수록 </a:t>
            </a:r>
            <a:r>
              <a:rPr lang="ko-KR" altLang="en-US" sz="2000" dirty="0">
                <a:solidFill>
                  <a:srgbClr val="222222"/>
                </a:solidFill>
                <a:latin typeface="Kim jung chul Gothic Regular"/>
              </a:rPr>
              <a:t>특정 문서에서만 자주 나옴</a:t>
            </a:r>
            <a:endParaRPr lang="en-US" altLang="ko-KR" sz="2000" dirty="0">
              <a:solidFill>
                <a:srgbClr val="222222"/>
              </a:solidFill>
              <a:latin typeface="Kim jung chul Gothic Regular"/>
            </a:endParaRP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&gt; </a:t>
            </a:r>
            <a:r>
              <a:rPr lang="ko-KR" alt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핵심 키워드</a:t>
            </a:r>
            <a:endParaRPr lang="en-US" sz="2000" b="0" i="0" u="none" strike="noStrike" dirty="0">
              <a:solidFill>
                <a:srgbClr val="222222"/>
              </a:solidFill>
              <a:latin typeface="Kim jung chul Gothic Regula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ACF95359-1DFF-10D0-152F-7298F9EE8946}"/>
                  </a:ext>
                </a:extLst>
              </p:cNvPr>
              <p:cNvSpPr/>
              <p:nvPr/>
            </p:nvSpPr>
            <p:spPr>
              <a:xfrm>
                <a:off x="1462315" y="3390900"/>
                <a:ext cx="4876800" cy="954603"/>
              </a:xfrm>
              <a:prstGeom prst="roundRect">
                <a:avLst/>
              </a:prstGeom>
              <a:solidFill>
                <a:srgbClr val="F8A45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800" dirty="0"/>
                  <a:t>TF-IDF = Tf</a:t>
                </a:r>
                <a14:m>
                  <m:oMath xmlns:m="http://schemas.openxmlformats.org/officeDocument/2006/math">
                    <m:r>
                      <a:rPr lang="en-US" altLang="ko-KR" sz="4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4800" dirty="0"/>
                  <a:t> Idf</a:t>
                </a:r>
                <a:endParaRPr lang="ko-KR" altLang="en-US" sz="4800" dirty="0"/>
              </a:p>
            </p:txBody>
          </p:sp>
        </mc:Choice>
        <mc:Fallback xmlns=""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ACF95359-1DFF-10D0-152F-7298F9EE8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315" y="3390900"/>
                <a:ext cx="4876800" cy="954603"/>
              </a:xfrm>
              <a:prstGeom prst="roundRect">
                <a:avLst/>
              </a:prstGeom>
              <a:blipFill>
                <a:blip r:embed="rId4"/>
                <a:stretch>
                  <a:fillRect t="-7006" b="-273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07C49939-4538-663F-04B7-3849F5BB7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507" y="1988336"/>
            <a:ext cx="8449129" cy="542860"/>
          </a:xfrm>
          <a:prstGeom prst="rect">
            <a:avLst/>
          </a:prstGeom>
        </p:spPr>
      </p:pic>
      <p:sp>
        <p:nvSpPr>
          <p:cNvPr id="20" name="TextBox 16">
            <a:extLst>
              <a:ext uri="{FF2B5EF4-FFF2-40B4-BE49-F238E27FC236}">
                <a16:creationId xmlns:a16="http://schemas.microsoft.com/office/drawing/2014/main" id="{FD145ABF-E7BA-653F-3965-E290F4683FBB}"/>
              </a:ext>
            </a:extLst>
          </p:cNvPr>
          <p:cNvSpPr txBox="1"/>
          <p:nvPr/>
        </p:nvSpPr>
        <p:spPr>
          <a:xfrm>
            <a:off x="9677400" y="5802250"/>
            <a:ext cx="7839529" cy="32862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2000" b="0" i="0" u="none" strike="noStrike" dirty="0" err="1">
                <a:solidFill>
                  <a:srgbClr val="222222"/>
                </a:solidFill>
                <a:latin typeface="Kim jung chul Gothic Regular"/>
              </a:rPr>
              <a:t>stop_words</a:t>
            </a:r>
            <a:r>
              <a:rPr lang="en-US" altLang="ko-KR" sz="2000" b="0" i="0" u="none" strike="noStrike" dirty="0">
                <a:solidFill>
                  <a:srgbClr val="222222"/>
                </a:solidFill>
                <a:latin typeface="Kim jung chul Gothic Regular"/>
              </a:rPr>
              <a:t> = </a:t>
            </a:r>
            <a:r>
              <a:rPr lang="ko-KR" alt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분석에서 제외할 </a:t>
            </a:r>
            <a:r>
              <a:rPr lang="ko-KR" altLang="en-US" sz="2000" b="0" i="0" u="none" strike="noStrike" dirty="0" err="1">
                <a:solidFill>
                  <a:srgbClr val="222222"/>
                </a:solidFill>
                <a:latin typeface="Kim jung chul Gothic Regular"/>
              </a:rPr>
              <a:t>불용어</a:t>
            </a:r>
            <a:r>
              <a:rPr lang="ko-KR" alt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 지정</a:t>
            </a:r>
            <a:endParaRPr lang="en-US" altLang="ko-KR" sz="2000" b="0" i="0" u="none" strike="noStrike" dirty="0">
              <a:solidFill>
                <a:srgbClr val="222222"/>
              </a:solidFill>
              <a:latin typeface="Kim jung chul Gothic Regular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 err="1">
                <a:solidFill>
                  <a:srgbClr val="222222"/>
                </a:solidFill>
                <a:latin typeface="Kim jung chul Gothic Regular"/>
              </a:rPr>
              <a:t>min_df</a:t>
            </a:r>
            <a:r>
              <a:rPr lang="en-US" altLang="ko-KR" sz="2000" dirty="0">
                <a:solidFill>
                  <a:srgbClr val="222222"/>
                </a:solidFill>
                <a:latin typeface="Kim jung chul Gothic Regular"/>
              </a:rPr>
              <a:t> = </a:t>
            </a:r>
            <a:r>
              <a:rPr lang="ko-KR" alt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등장 문서 수 하한</a:t>
            </a:r>
            <a:r>
              <a:rPr lang="en-US" altLang="ko-KR" sz="2000" b="0" i="0" u="none" strike="noStrike" dirty="0">
                <a:solidFill>
                  <a:srgbClr val="222222"/>
                </a:solidFill>
                <a:latin typeface="Kim jung chul Gothic Regular"/>
              </a:rPr>
              <a:t>(n</a:t>
            </a:r>
            <a:r>
              <a:rPr lang="ko-KR" alt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개 이상의 문서에 등장해야 포함</a:t>
            </a:r>
            <a:r>
              <a:rPr lang="en-US" altLang="ko-KR" sz="2000" b="0" i="0" u="none" strike="noStrike" dirty="0">
                <a:solidFill>
                  <a:srgbClr val="222222"/>
                </a:solidFill>
                <a:latin typeface="Kim jung chul Gothic Regular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 err="1">
                <a:solidFill>
                  <a:srgbClr val="222222"/>
                </a:solidFill>
                <a:latin typeface="Kim jung chul Gothic Regular"/>
              </a:rPr>
              <a:t>max_df</a:t>
            </a:r>
            <a:r>
              <a:rPr lang="en-US" altLang="ko-KR" sz="2000" dirty="0">
                <a:solidFill>
                  <a:srgbClr val="222222"/>
                </a:solidFill>
                <a:latin typeface="Kim jung chul Gothic Regular"/>
              </a:rPr>
              <a:t> = </a:t>
            </a:r>
            <a:r>
              <a:rPr lang="ko-KR" altLang="en-US" sz="2000" dirty="0">
                <a:solidFill>
                  <a:srgbClr val="222222"/>
                </a:solidFill>
                <a:latin typeface="Kim jung chul Gothic Regular"/>
              </a:rPr>
              <a:t>등장 문서 수 상한 </a:t>
            </a:r>
            <a:r>
              <a:rPr lang="en-US" altLang="ko-KR" sz="2000" dirty="0">
                <a:solidFill>
                  <a:srgbClr val="222222"/>
                </a:solidFill>
                <a:latin typeface="Kim jung chul Gothic Regular"/>
              </a:rPr>
              <a:t>(n% </a:t>
            </a:r>
            <a:r>
              <a:rPr lang="ko-KR" alt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이상의 문서에 등장하면 </a:t>
            </a:r>
            <a:r>
              <a:rPr lang="ko-KR" altLang="en-US" sz="2000" dirty="0">
                <a:solidFill>
                  <a:srgbClr val="222222"/>
                </a:solidFill>
                <a:latin typeface="Kim jung chul Gothic Regular"/>
              </a:rPr>
              <a:t>제거</a:t>
            </a:r>
            <a:r>
              <a:rPr lang="en-US" altLang="ko-KR" sz="2000" b="0" i="0" u="none" strike="noStrike" dirty="0">
                <a:solidFill>
                  <a:srgbClr val="222222"/>
                </a:solidFill>
                <a:latin typeface="Kim jung chul Gothic Regular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2000" b="0" i="0" u="none" strike="noStrike" dirty="0" err="1">
                <a:solidFill>
                  <a:srgbClr val="222222"/>
                </a:solidFill>
                <a:latin typeface="Kim jung chul Gothic Regular"/>
              </a:rPr>
              <a:t>max_features</a:t>
            </a:r>
            <a:r>
              <a:rPr lang="en-US" altLang="ko-KR" sz="2000" b="0" i="0" u="none" strike="noStrike" dirty="0">
                <a:solidFill>
                  <a:srgbClr val="222222"/>
                </a:solidFill>
                <a:latin typeface="Kim jung chul Gothic Regular"/>
              </a:rPr>
              <a:t> = </a:t>
            </a:r>
            <a:r>
              <a:rPr lang="ko-KR" altLang="en-US" sz="2000" dirty="0">
                <a:solidFill>
                  <a:srgbClr val="222222"/>
                </a:solidFill>
                <a:latin typeface="Kim jung chul Gothic Regular"/>
              </a:rPr>
              <a:t>상위 </a:t>
            </a:r>
            <a:r>
              <a:rPr lang="en-US" altLang="ko-KR" sz="2000" dirty="0">
                <a:solidFill>
                  <a:srgbClr val="222222"/>
                </a:solidFill>
                <a:latin typeface="Kim jung chul Gothic Regular"/>
              </a:rPr>
              <a:t>n</a:t>
            </a:r>
            <a:r>
              <a:rPr lang="ko-KR" altLang="en-US" sz="2000" dirty="0">
                <a:solidFill>
                  <a:srgbClr val="222222"/>
                </a:solidFill>
                <a:latin typeface="Kim jung chul Gothic Regular"/>
              </a:rPr>
              <a:t>개 단어만 사용</a:t>
            </a:r>
            <a:r>
              <a:rPr lang="en-US" altLang="ko-KR" sz="2000" dirty="0">
                <a:solidFill>
                  <a:srgbClr val="222222"/>
                </a:solidFill>
                <a:latin typeface="Kim jung chul Gothic Regular"/>
              </a:rPr>
              <a:t>(</a:t>
            </a:r>
            <a:r>
              <a:rPr lang="ko-KR" altLang="en-US" sz="2000" dirty="0">
                <a:solidFill>
                  <a:srgbClr val="222222"/>
                </a:solidFill>
                <a:latin typeface="Kim jung chul Gothic Regular"/>
              </a:rPr>
              <a:t>정보량 줄고 속도 높임</a:t>
            </a:r>
            <a:r>
              <a:rPr lang="en-US" altLang="ko-KR" sz="2000" dirty="0">
                <a:solidFill>
                  <a:srgbClr val="222222"/>
                </a:solidFill>
                <a:latin typeface="Kim jung chul Gothic Regular"/>
              </a:rPr>
              <a:t>)</a:t>
            </a:r>
            <a:endParaRPr lang="en-US" altLang="ko-KR" sz="2000" b="0" i="0" u="none" strike="noStrike" dirty="0">
              <a:solidFill>
                <a:srgbClr val="222222"/>
              </a:solidFill>
              <a:latin typeface="Kim jung chul Gothic Regular"/>
            </a:endParaRPr>
          </a:p>
          <a:p>
            <a:pPr marL="342900" lvl="0" indent="-342900" algn="l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 err="1">
                <a:solidFill>
                  <a:srgbClr val="222222"/>
                </a:solidFill>
                <a:latin typeface="Kim jung chul Gothic Regular"/>
              </a:rPr>
              <a:t>n</a:t>
            </a:r>
            <a:r>
              <a:rPr lang="en-US" altLang="ko-KR" sz="2000" b="0" i="0" u="none" strike="noStrike" dirty="0" err="1">
                <a:solidFill>
                  <a:srgbClr val="222222"/>
                </a:solidFill>
                <a:latin typeface="Kim jung chul Gothic Regular"/>
              </a:rPr>
              <a:t>gram_range</a:t>
            </a:r>
            <a:r>
              <a:rPr lang="en-US" altLang="ko-KR" sz="2000" b="0" i="0" u="none" strike="noStrike" dirty="0">
                <a:solidFill>
                  <a:srgbClr val="222222"/>
                </a:solidFill>
                <a:latin typeface="Kim jung chul Gothic Regular"/>
              </a:rPr>
              <a:t> = N-</a:t>
            </a:r>
            <a:r>
              <a:rPr lang="ko-KR" alt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그램 범위 설정</a:t>
            </a:r>
            <a:r>
              <a:rPr lang="en-US" altLang="ko-KR" sz="2000" b="0" i="0" u="none" strike="noStrike" dirty="0">
                <a:solidFill>
                  <a:srgbClr val="222222"/>
                </a:solidFill>
                <a:latin typeface="Kim jung chul Gothic Regular"/>
              </a:rPr>
              <a:t>(n</a:t>
            </a:r>
            <a:r>
              <a:rPr lang="ko-KR" alt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개의 단어 연속으로 묶기</a:t>
            </a:r>
            <a:r>
              <a:rPr lang="en-US" altLang="ko-KR" sz="2000" b="0" i="0" u="none" strike="noStrike" dirty="0">
                <a:solidFill>
                  <a:srgbClr val="222222"/>
                </a:solidFill>
                <a:latin typeface="Kim jung chul Gothic Regular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DCC829-6A14-6A13-A707-5E31D8EFF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507" y="3004336"/>
            <a:ext cx="5714588" cy="22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82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4020" y="3282043"/>
            <a:ext cx="5919787" cy="403649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62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44600" y="1447800"/>
            <a:ext cx="4470400" cy="1905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1400">
                <a:solidFill>
                  <a:srgbClr val="8C887B"/>
                </a:solidFill>
                <a:ea typeface="Kim jung chul Gothic Regular"/>
              </a:rPr>
              <a:t>월별 시간 단위 묶음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4600" y="584200"/>
            <a:ext cx="10579100" cy="850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4800" i="0" u="none" strike="noStrike" dirty="0">
                <a:solidFill>
                  <a:srgbClr val="585755"/>
                </a:solidFill>
                <a:ea typeface="Kim jung chul Gothic Bold"/>
              </a:rPr>
              <a:t>트위터 데이터 </a:t>
            </a:r>
            <a:r>
              <a:rPr lang="ko-KR" altLang="en-US" sz="4800" i="0" u="none" strike="noStrike" dirty="0" err="1">
                <a:solidFill>
                  <a:srgbClr val="585755"/>
                </a:solidFill>
                <a:ea typeface="Kim jung chul Gothic Bold"/>
              </a:rPr>
              <a:t>전처리</a:t>
            </a:r>
            <a:endParaRPr lang="ko-KR" altLang="en-US" sz="4800" i="0" u="none" strike="noStrike" dirty="0">
              <a:solidFill>
                <a:srgbClr val="585755"/>
              </a:solidFill>
              <a:ea typeface="Kim jung chul Gothic Bold"/>
            </a:endParaRPr>
          </a:p>
        </p:txBody>
      </p:sp>
      <p:sp>
        <p:nvSpPr>
          <p:cNvPr id="13" name="TextBox 14"/>
          <p:cNvSpPr txBox="1"/>
          <p:nvPr/>
        </p:nvSpPr>
        <p:spPr>
          <a:xfrm>
            <a:off x="9372600" y="3009900"/>
            <a:ext cx="18288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ctr">
              <a:lnSpc>
                <a:spcPct val="116199"/>
              </a:lnSpc>
              <a:buFont typeface="Arial"/>
              <a:buNone/>
              <a:defRPr/>
            </a:pPr>
            <a:r>
              <a:rPr lang="ko-KR" altLang="en-US" sz="2200" b="0" i="0" u="none" strike="noStrike" dirty="0">
                <a:solidFill>
                  <a:srgbClr val="222222"/>
                </a:solidFill>
                <a:latin typeface="Kim jung chul Gothic Regular"/>
              </a:rPr>
              <a:t>월별 그룹화</a:t>
            </a:r>
          </a:p>
          <a:p>
            <a:pPr marL="0" lvl="0" indent="0" algn="ctr">
              <a:lnSpc>
                <a:spcPct val="116199"/>
              </a:lnSpc>
              <a:buFont typeface="Arial"/>
              <a:buNone/>
              <a:defRPr/>
            </a:pPr>
            <a:endParaRPr lang="en-US" altLang="ko-KR" sz="2200" b="0" i="0" u="none" strike="noStrike" dirty="0">
              <a:solidFill>
                <a:srgbClr val="222222"/>
              </a:solidFill>
              <a:latin typeface="Kim jung chul Gothic Regular"/>
            </a:endParaRPr>
          </a:p>
        </p:txBody>
      </p:sp>
      <p:sp>
        <p:nvSpPr>
          <p:cNvPr id="20" name="TextBox 16"/>
          <p:cNvSpPr txBox="1"/>
          <p:nvPr/>
        </p:nvSpPr>
        <p:spPr>
          <a:xfrm>
            <a:off x="9601200" y="5956300"/>
            <a:ext cx="6705600" cy="1667034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l">
              <a:lnSpc>
                <a:spcPct val="116199"/>
              </a:lnSpc>
              <a:buFont typeface="Arial"/>
              <a:buNone/>
              <a:defRPr/>
            </a:pPr>
            <a:r>
              <a:rPr lang="en-US" altLang="ko-KR" sz="2400" b="0" i="0" u="none" strike="noStrike" dirty="0">
                <a:solidFill>
                  <a:srgbClr val="222222"/>
                </a:solidFill>
                <a:latin typeface="Kim jung chul Gothic Regular"/>
              </a:rPr>
              <a:t>✅</a:t>
            </a:r>
            <a:r>
              <a:rPr lang="ko-KR" altLang="en-US" sz="2400" b="0" i="0" u="none" strike="noStrike" dirty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en-US" altLang="ko-KR" sz="2400" b="0" i="0" u="none" strike="noStrike" dirty="0">
                <a:solidFill>
                  <a:srgbClr val="222222"/>
                </a:solidFill>
                <a:latin typeface="Kim jung chul Gothic Regular"/>
              </a:rPr>
              <a:t>2009-04</a:t>
            </a:r>
            <a:r>
              <a:rPr lang="ko-KR" altLang="en-US" sz="2400" b="0" i="0" u="none" strike="noStrike" dirty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en-US" altLang="ko-KR" sz="2400" b="0" i="0" u="none" strike="noStrike" dirty="0">
                <a:solidFill>
                  <a:srgbClr val="222222"/>
                </a:solidFill>
                <a:latin typeface="Kim jung chul Gothic Regular"/>
              </a:rPr>
              <a:t>~</a:t>
            </a:r>
            <a:r>
              <a:rPr lang="ko-KR" altLang="en-US" sz="2400" b="0" i="0" u="none" strike="noStrike" dirty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en-US" altLang="ko-KR" sz="2400" b="0" i="0" u="none" strike="noStrike" dirty="0">
                <a:solidFill>
                  <a:srgbClr val="222222"/>
                </a:solidFill>
                <a:latin typeface="Kim jung chul Gothic Regular"/>
              </a:rPr>
              <a:t>2009-06</a:t>
            </a:r>
            <a:r>
              <a:rPr lang="ko-KR" altLang="en-US" sz="2400" b="0" i="0" u="none" strike="noStrike" dirty="0">
                <a:solidFill>
                  <a:srgbClr val="222222"/>
                </a:solidFill>
                <a:latin typeface="Kim jung chul Gothic Regular"/>
              </a:rPr>
              <a:t> 데이터 사용</a:t>
            </a:r>
          </a:p>
          <a:p>
            <a:pPr marL="0" lvl="0" indent="0" algn="l">
              <a:lnSpc>
                <a:spcPct val="116199"/>
              </a:lnSpc>
              <a:buFont typeface="Arial"/>
              <a:buNone/>
              <a:defRPr/>
            </a:pPr>
            <a:r>
              <a:rPr lang="en-US" altLang="ko-KR" sz="2400" b="0" i="0" u="none" strike="noStrike" dirty="0">
                <a:solidFill>
                  <a:srgbClr val="222222"/>
                </a:solidFill>
                <a:latin typeface="Kim jung chul Gothic Regular"/>
              </a:rPr>
              <a:t>✅</a:t>
            </a:r>
            <a:r>
              <a:rPr lang="ko-KR" altLang="en-US" sz="2400" b="0" i="0" u="none" strike="noStrike" dirty="0">
                <a:solidFill>
                  <a:srgbClr val="222222"/>
                </a:solidFill>
                <a:latin typeface="Kim jung chul Gothic Regular"/>
              </a:rPr>
              <a:t> 시간 단위 묶음 </a:t>
            </a:r>
            <a:r>
              <a:rPr lang="en-US" altLang="ko-KR" sz="2400" b="0" i="0" u="none" strike="noStrike" dirty="0">
                <a:solidFill>
                  <a:srgbClr val="222222"/>
                </a:solidFill>
                <a:latin typeface="Kim jung chul Gothic Regular"/>
              </a:rPr>
              <a:t>: </a:t>
            </a:r>
            <a:r>
              <a:rPr lang="ko-KR" altLang="en-US" sz="2400" b="0" i="0" u="none" strike="noStrike" dirty="0">
                <a:solidFill>
                  <a:srgbClr val="222222"/>
                </a:solidFill>
                <a:latin typeface="Kim jung chul Gothic Regular"/>
              </a:rPr>
              <a:t>월별</a:t>
            </a:r>
          </a:p>
        </p:txBody>
      </p:sp>
      <p:sp>
        <p:nvSpPr>
          <p:cNvPr id="29" name="TextBox 14"/>
          <p:cNvSpPr txBox="1"/>
          <p:nvPr/>
        </p:nvSpPr>
        <p:spPr>
          <a:xfrm>
            <a:off x="9601200" y="3924300"/>
            <a:ext cx="5486400" cy="13716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l" defTabSz="914400" rtl="0" eaLnBrk="1" latinLnBrk="0" hangingPunct="1">
              <a:lnSpc>
                <a:spcPct val="116199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5000" b="0" i="0" u="none" strike="noStrike" kern="1200" cap="none" spc="0" normalizeH="0" baseline="0" dirty="0">
                <a:solidFill>
                  <a:srgbClr val="222222"/>
                </a:solidFill>
                <a:latin typeface="Kim jung chul Gothic Regular"/>
              </a:rPr>
              <a:t>2009-04</a:t>
            </a:r>
            <a:r>
              <a:rPr kumimoji="0" lang="ko-KR" altLang="en-US" sz="5000" b="0" i="0" u="none" strike="noStrike" kern="1200" cap="none" spc="0" normalizeH="0" baseline="0" dirty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kumimoji="0" lang="en-US" altLang="ko-KR" sz="5000" b="0" i="0" u="none" strike="noStrike" kern="1200" cap="none" spc="0" normalizeH="0" baseline="0" dirty="0">
                <a:solidFill>
                  <a:srgbClr val="222222"/>
                </a:solidFill>
                <a:latin typeface="Kim jung chul Gothic Regular"/>
              </a:rPr>
              <a:t>@0  186</a:t>
            </a:r>
          </a:p>
          <a:p>
            <a:pPr marL="0" lvl="0" indent="0" algn="l" defTabSz="914400" rtl="0" eaLnBrk="1" latinLnBrk="0" hangingPunct="1">
              <a:lnSpc>
                <a:spcPct val="116199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5000" b="0" i="0" u="none" strike="noStrike" kern="1200" cap="none" spc="0" normalizeH="0" baseline="0" dirty="0">
              <a:solidFill>
                <a:srgbClr val="222222"/>
              </a:solidFill>
              <a:latin typeface="Kim jung chul Gothic Regular"/>
            </a:endParaRPr>
          </a:p>
        </p:txBody>
      </p:sp>
      <p:sp>
        <p:nvSpPr>
          <p:cNvPr id="33" name="TextBox 14"/>
          <p:cNvSpPr txBox="1"/>
          <p:nvPr/>
        </p:nvSpPr>
        <p:spPr>
          <a:xfrm>
            <a:off x="11582400" y="3009900"/>
            <a:ext cx="18288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ctr" defTabSz="914400" rtl="0" eaLnBrk="1" latinLnBrk="0" hangingPunct="1">
              <a:lnSpc>
                <a:spcPct val="116199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222222"/>
                </a:solidFill>
                <a:latin typeface="Kim jung chul Gothic Regular"/>
              </a:rPr>
              <a:t>사용자</a:t>
            </a:r>
          </a:p>
          <a:p>
            <a:pPr marL="0" lvl="0" indent="0" algn="ctr" defTabSz="914400" rtl="0" eaLnBrk="1" latinLnBrk="0" hangingPunct="1">
              <a:lnSpc>
                <a:spcPct val="116199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rgbClr val="222222"/>
              </a:solidFill>
              <a:latin typeface="Kim jung chul Gothic Regular"/>
            </a:endParaRPr>
          </a:p>
        </p:txBody>
      </p:sp>
      <p:sp>
        <p:nvSpPr>
          <p:cNvPr id="34" name="TextBox 14"/>
          <p:cNvSpPr txBox="1"/>
          <p:nvPr/>
        </p:nvSpPr>
        <p:spPr>
          <a:xfrm>
            <a:off x="13411200" y="3009900"/>
            <a:ext cx="18288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ctr" defTabSz="914400" rtl="0" eaLnBrk="1" latinLnBrk="0" hangingPunct="1">
              <a:lnSpc>
                <a:spcPct val="116199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200" b="0" i="0" u="none" strike="noStrike" kern="1200" cap="none" spc="0" normalizeH="0" baseline="0" dirty="0">
                <a:solidFill>
                  <a:srgbClr val="222222"/>
                </a:solidFill>
                <a:latin typeface="Kim jung chul Gothic Regular"/>
              </a:rPr>
              <a:t>키워드 개수</a:t>
            </a:r>
          </a:p>
          <a:p>
            <a:pPr marL="0" lvl="0" indent="0" algn="ctr" defTabSz="914400" rtl="0" eaLnBrk="1" latinLnBrk="0" hangingPunct="1">
              <a:lnSpc>
                <a:spcPct val="116199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 dirty="0">
              <a:solidFill>
                <a:srgbClr val="222222"/>
              </a:solidFill>
              <a:latin typeface="Kim jung chul Gothic Regular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09EBB32-A8DB-BBB5-2C83-1E1A64BA76F8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0287000" y="3543300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E726F31-7073-D7DD-4A2A-367AFCC8F1BD}"/>
              </a:ext>
            </a:extLst>
          </p:cNvPr>
          <p:cNvCxnSpPr>
            <a:cxnSpLocks/>
          </p:cNvCxnSpPr>
          <p:nvPr/>
        </p:nvCxnSpPr>
        <p:spPr>
          <a:xfrm>
            <a:off x="12420600" y="3543300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3909CE8-D4BF-054E-8B1C-DFE3A20F0BC8}"/>
              </a:ext>
            </a:extLst>
          </p:cNvPr>
          <p:cNvCxnSpPr>
            <a:cxnSpLocks/>
          </p:cNvCxnSpPr>
          <p:nvPr/>
        </p:nvCxnSpPr>
        <p:spPr>
          <a:xfrm>
            <a:off x="13716000" y="3543300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80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62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44600" y="584200"/>
            <a:ext cx="10579100" cy="850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4800" i="0" u="none" strike="noStrike" dirty="0">
                <a:solidFill>
                  <a:srgbClr val="585755"/>
                </a:solidFill>
                <a:ea typeface="Kim jung chul Gothic Bold"/>
              </a:rPr>
              <a:t>클러스터 세팅</a:t>
            </a:r>
          </a:p>
        </p:txBody>
      </p:sp>
      <p:pic>
        <p:nvPicPr>
          <p:cNvPr id="7" name="그림 6" descr="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194256FF-1843-ACC5-22D1-DB82946147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79" y="3070240"/>
            <a:ext cx="7772400" cy="2203103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15A0240-9F53-5FE1-80F0-6B856A125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683" y="3070240"/>
            <a:ext cx="8278727" cy="1768460"/>
          </a:xfrm>
          <a:prstGeom prst="rect">
            <a:avLst/>
          </a:prstGeom>
        </p:spPr>
      </p:pic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6E08E8C-B709-AFCE-A670-8CD0E15F9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684" y="6518982"/>
            <a:ext cx="8278726" cy="1396278"/>
          </a:xfrm>
          <a:prstGeom prst="rect">
            <a:avLst/>
          </a:prstGeom>
        </p:spPr>
      </p:pic>
      <p:pic>
        <p:nvPicPr>
          <p:cNvPr id="16" name="그림 15" descr="텍스트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E6CA0D34-1BD2-C131-549F-DB07F3BC54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47" y="6637106"/>
            <a:ext cx="7772400" cy="2202034"/>
          </a:xfrm>
          <a:prstGeom prst="rect">
            <a:avLst/>
          </a:prstGeom>
        </p:spPr>
      </p:pic>
      <p:sp>
        <p:nvSpPr>
          <p:cNvPr id="17" name="TextBox 14">
            <a:extLst>
              <a:ext uri="{FF2B5EF4-FFF2-40B4-BE49-F238E27FC236}">
                <a16:creationId xmlns:a16="http://schemas.microsoft.com/office/drawing/2014/main" id="{D4C7D14E-FF31-2C6D-E795-51A965A5B617}"/>
              </a:ext>
            </a:extLst>
          </p:cNvPr>
          <p:cNvSpPr txBox="1"/>
          <p:nvPr/>
        </p:nvSpPr>
        <p:spPr>
          <a:xfrm>
            <a:off x="960522" y="2371740"/>
            <a:ext cx="5364078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>
              <a:lnSpc>
                <a:spcPct val="116199"/>
              </a:lnSpc>
              <a:buFont typeface="Arial"/>
              <a:buNone/>
              <a:defRPr/>
            </a:pPr>
            <a:r>
              <a:rPr lang="ko-KR" altLang="en-US" sz="2200" dirty="0">
                <a:solidFill>
                  <a:srgbClr val="222222"/>
                </a:solidFill>
                <a:latin typeface="Kim jung chul Gothic Regular"/>
              </a:rPr>
              <a:t>리눅스 가상머신 구동</a:t>
            </a:r>
            <a:endParaRPr lang="en-US" altLang="ko-KR" sz="2200" b="0" i="0" u="none" strike="noStrike" dirty="0">
              <a:solidFill>
                <a:srgbClr val="222222"/>
              </a:solidFill>
              <a:latin typeface="Kim jung chul Gothic Regular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B4D29B25-EAA2-CE04-B0B9-E3E5BC59D6FB}"/>
              </a:ext>
            </a:extLst>
          </p:cNvPr>
          <p:cNvSpPr txBox="1"/>
          <p:nvPr/>
        </p:nvSpPr>
        <p:spPr>
          <a:xfrm>
            <a:off x="797761" y="5938120"/>
            <a:ext cx="5364078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>
              <a:lnSpc>
                <a:spcPct val="116199"/>
              </a:lnSpc>
              <a:buFont typeface="Arial"/>
              <a:buNone/>
              <a:defRPr/>
            </a:pPr>
            <a:r>
              <a:rPr lang="ko-KR" altLang="en-US" sz="2200" b="0" i="0" u="none" strike="noStrike" dirty="0" err="1">
                <a:solidFill>
                  <a:srgbClr val="222222"/>
                </a:solidFill>
                <a:latin typeface="Kim jung chul Gothic Regular"/>
              </a:rPr>
              <a:t>하둡</a:t>
            </a:r>
            <a:r>
              <a:rPr lang="ko-KR" altLang="en-US" sz="2200" b="0" i="0" u="none" strike="noStrike" dirty="0">
                <a:solidFill>
                  <a:srgbClr val="222222"/>
                </a:solidFill>
                <a:latin typeface="Kim jung chul Gothic Regular"/>
              </a:rPr>
              <a:t> 클러스터 가동</a:t>
            </a:r>
            <a:r>
              <a:rPr lang="en-US" altLang="ko-KR" sz="2200" b="0" i="0" u="none" strike="noStrike" dirty="0">
                <a:solidFill>
                  <a:srgbClr val="222222"/>
                </a:solidFill>
                <a:latin typeface="Kim jung chul Gothic Regular"/>
              </a:rPr>
              <a:t>(yarn</a:t>
            </a:r>
            <a:r>
              <a:rPr lang="ko-KR" altLang="en-US" sz="2200" b="0" i="0" u="none" strike="noStrike" dirty="0">
                <a:solidFill>
                  <a:srgbClr val="222222"/>
                </a:solidFill>
                <a:latin typeface="Kim jung chul Gothic Regular"/>
              </a:rPr>
              <a:t>실행</a:t>
            </a:r>
            <a:r>
              <a:rPr lang="en-US" altLang="ko-KR" sz="2200" b="0" i="0" u="none" strike="noStrike" dirty="0">
                <a:solidFill>
                  <a:srgbClr val="222222"/>
                </a:solidFill>
                <a:latin typeface="Kim jung chul Gothic Regular"/>
              </a:rPr>
              <a:t>)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4DC88E78-0FA5-5EE1-2D5A-A2F3DD96FD94}"/>
              </a:ext>
            </a:extLst>
          </p:cNvPr>
          <p:cNvSpPr txBox="1"/>
          <p:nvPr/>
        </p:nvSpPr>
        <p:spPr>
          <a:xfrm>
            <a:off x="9404684" y="2339012"/>
            <a:ext cx="5364078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>
              <a:lnSpc>
                <a:spcPct val="116199"/>
              </a:lnSpc>
              <a:buFont typeface="Arial"/>
              <a:buNone/>
              <a:defRPr/>
            </a:pPr>
            <a:endParaRPr lang="en-US" altLang="ko-KR" sz="2200" b="0" i="0" u="none" strike="noStrike" dirty="0">
              <a:solidFill>
                <a:srgbClr val="222222"/>
              </a:solidFill>
              <a:latin typeface="Kim jung chul Gothic Regular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9B634C67-D2F6-AF77-3B3A-797D12938B83}"/>
              </a:ext>
            </a:extLst>
          </p:cNvPr>
          <p:cNvSpPr txBox="1"/>
          <p:nvPr/>
        </p:nvSpPr>
        <p:spPr>
          <a:xfrm>
            <a:off x="9404684" y="2371740"/>
            <a:ext cx="5364078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>
              <a:lnSpc>
                <a:spcPct val="116199"/>
              </a:lnSpc>
              <a:buFont typeface="Arial"/>
              <a:buNone/>
              <a:defRPr/>
            </a:pPr>
            <a:r>
              <a:rPr lang="ko-KR" altLang="en-US" sz="2200" b="0" i="0" u="none" strike="noStrike" dirty="0">
                <a:solidFill>
                  <a:srgbClr val="222222"/>
                </a:solidFill>
                <a:latin typeface="Kim jung chul Gothic Regular"/>
              </a:rPr>
              <a:t>가상머신 볼륨 마운트</a:t>
            </a:r>
            <a:endParaRPr lang="en-US" altLang="ko-KR" sz="2200" b="0" i="0" u="none" strike="noStrike" dirty="0">
              <a:solidFill>
                <a:srgbClr val="222222"/>
              </a:solidFill>
              <a:latin typeface="Kim jung chul Gothic Regular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C0DD602D-C670-0791-B1BD-AC12F5F87BC9}"/>
              </a:ext>
            </a:extLst>
          </p:cNvPr>
          <p:cNvSpPr txBox="1"/>
          <p:nvPr/>
        </p:nvSpPr>
        <p:spPr>
          <a:xfrm>
            <a:off x="9444124" y="5938120"/>
            <a:ext cx="5364078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>
              <a:lnSpc>
                <a:spcPct val="116199"/>
              </a:lnSpc>
              <a:buFont typeface="Arial"/>
              <a:buNone/>
              <a:defRPr/>
            </a:pPr>
            <a:r>
              <a:rPr lang="ko-KR" altLang="en-US" sz="2200" dirty="0">
                <a:solidFill>
                  <a:srgbClr val="222222"/>
                </a:solidFill>
                <a:latin typeface="Kim jung chul Gothic Regular"/>
              </a:rPr>
              <a:t>원본 데이터 분산 파일 시스템에 적재</a:t>
            </a:r>
            <a:endParaRPr lang="en-US" altLang="ko-KR" sz="2200" b="0" i="0" u="none" strike="noStrike" dirty="0">
              <a:solidFill>
                <a:srgbClr val="222222"/>
              </a:solidFill>
              <a:latin typeface="Kim jung chul Gothic Regular"/>
            </a:endParaRPr>
          </a:p>
        </p:txBody>
      </p:sp>
      <p:pic>
        <p:nvPicPr>
          <p:cNvPr id="24" name="그림 2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31A0CBA-A63D-61BB-143A-033496A686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683" y="8119945"/>
            <a:ext cx="8596638" cy="147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0948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62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44600" y="584200"/>
            <a:ext cx="10579100" cy="850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4800" i="0" u="none" strike="noStrike" dirty="0">
                <a:solidFill>
                  <a:srgbClr val="585755"/>
                </a:solidFill>
                <a:ea typeface="Kim jung chul Gothic Bold"/>
              </a:rPr>
              <a:t>클러스터 세팅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4DC88E78-0FA5-5EE1-2D5A-A2F3DD96FD94}"/>
              </a:ext>
            </a:extLst>
          </p:cNvPr>
          <p:cNvSpPr txBox="1"/>
          <p:nvPr/>
        </p:nvSpPr>
        <p:spPr>
          <a:xfrm>
            <a:off x="9404684" y="2339012"/>
            <a:ext cx="5364078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>
              <a:lnSpc>
                <a:spcPct val="116199"/>
              </a:lnSpc>
              <a:buFont typeface="Arial"/>
              <a:buNone/>
              <a:defRPr/>
            </a:pPr>
            <a:endParaRPr lang="en-US" altLang="ko-KR" sz="2200" b="0" i="0" u="none" strike="noStrike" dirty="0">
              <a:solidFill>
                <a:srgbClr val="222222"/>
              </a:solidFill>
              <a:latin typeface="Kim jung chul Gothic Regular"/>
            </a:endParaRP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AB6F0A2-A43C-7A2E-AC51-B7F690ACF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205012"/>
            <a:ext cx="7772400" cy="1397589"/>
          </a:xfrm>
          <a:prstGeom prst="rect">
            <a:avLst/>
          </a:prstGeom>
        </p:spPr>
      </p:pic>
      <p:pic>
        <p:nvPicPr>
          <p:cNvPr id="8" name="그림 7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A3A762D-66E1-E6EF-1F98-E0695E888B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42212"/>
            <a:ext cx="7772400" cy="3922956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3880D24-0C48-CA83-4989-BA7EADDF6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039" y="7809812"/>
            <a:ext cx="7772400" cy="1397589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D40100E-E84D-DABF-A189-7D7815E03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055" y="194698"/>
            <a:ext cx="7772400" cy="2959256"/>
          </a:xfrm>
          <a:prstGeom prst="rect">
            <a:avLst/>
          </a:prstGeom>
        </p:spPr>
      </p:pic>
      <p:pic>
        <p:nvPicPr>
          <p:cNvPr id="20" name="그림 19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592C08A2-47DA-911C-9EA0-47CB9C7981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055" y="3366813"/>
            <a:ext cx="7772400" cy="1382105"/>
          </a:xfrm>
          <a:prstGeom prst="rect">
            <a:avLst/>
          </a:prstGeom>
        </p:spPr>
      </p:pic>
      <p:pic>
        <p:nvPicPr>
          <p:cNvPr id="25" name="그림 2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1379FA1-BF00-03DB-85E3-629A13325D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4727899"/>
            <a:ext cx="7747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4774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62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44600" y="584200"/>
            <a:ext cx="10579100" cy="850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4800" dirty="0">
                <a:solidFill>
                  <a:srgbClr val="585755"/>
                </a:solidFill>
                <a:ea typeface="Kim jung chul Gothic Bold"/>
              </a:rPr>
              <a:t>java </a:t>
            </a:r>
            <a:r>
              <a:rPr lang="ko-KR" altLang="en-US" sz="4800" dirty="0">
                <a:solidFill>
                  <a:srgbClr val="585755"/>
                </a:solidFill>
                <a:ea typeface="Kim jung chul Gothic Bold"/>
              </a:rPr>
              <a:t>코드 작성 및</a:t>
            </a:r>
            <a:r>
              <a:rPr lang="en-US" altLang="ko-KR" sz="4800" dirty="0">
                <a:solidFill>
                  <a:srgbClr val="585755"/>
                </a:solidFill>
                <a:ea typeface="Kim jung chul Gothic Bold"/>
              </a:rPr>
              <a:t> </a:t>
            </a:r>
            <a:r>
              <a:rPr lang="ko-KR" altLang="en-US" sz="4800" dirty="0">
                <a:solidFill>
                  <a:srgbClr val="585755"/>
                </a:solidFill>
                <a:ea typeface="Kim jung chul Gothic Bold"/>
              </a:rPr>
              <a:t>실행</a:t>
            </a:r>
            <a:endParaRPr lang="ko-KR" altLang="en-US" sz="4800" i="0" u="none" strike="noStrike" dirty="0">
              <a:solidFill>
                <a:srgbClr val="585755"/>
              </a:solidFill>
              <a:ea typeface="Kim jung chul Gothic Bold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B4D29B25-EAA2-CE04-B0B9-E3E5BC59D6FB}"/>
              </a:ext>
            </a:extLst>
          </p:cNvPr>
          <p:cNvSpPr txBox="1"/>
          <p:nvPr/>
        </p:nvSpPr>
        <p:spPr>
          <a:xfrm>
            <a:off x="797761" y="5938120"/>
            <a:ext cx="5364078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>
              <a:lnSpc>
                <a:spcPct val="116199"/>
              </a:lnSpc>
              <a:buFont typeface="Arial"/>
              <a:buNone/>
              <a:defRPr/>
            </a:pPr>
            <a:r>
              <a:rPr lang="ko-KR" altLang="en-US" sz="2200" b="0" i="0" u="none" strike="noStrike" dirty="0" err="1">
                <a:solidFill>
                  <a:srgbClr val="222222"/>
                </a:solidFill>
                <a:latin typeface="Kim jung chul Gothic Regular"/>
              </a:rPr>
              <a:t>하둡</a:t>
            </a:r>
            <a:r>
              <a:rPr lang="ko-KR" altLang="en-US" sz="2200" b="0" i="0" u="none" strike="noStrike" dirty="0">
                <a:solidFill>
                  <a:srgbClr val="222222"/>
                </a:solidFill>
                <a:latin typeface="Kim jung chul Gothic Regular"/>
              </a:rPr>
              <a:t> 클러스터 가동</a:t>
            </a:r>
            <a:r>
              <a:rPr lang="en-US" altLang="ko-KR" sz="2200" b="0" i="0" u="none" strike="noStrike" dirty="0">
                <a:solidFill>
                  <a:srgbClr val="222222"/>
                </a:solidFill>
                <a:latin typeface="Kim jung chul Gothic Regular"/>
              </a:rPr>
              <a:t>(yarn</a:t>
            </a:r>
            <a:r>
              <a:rPr lang="ko-KR" altLang="en-US" sz="2200" b="0" i="0" u="none" strike="noStrike" dirty="0">
                <a:solidFill>
                  <a:srgbClr val="222222"/>
                </a:solidFill>
                <a:latin typeface="Kim jung chul Gothic Regular"/>
              </a:rPr>
              <a:t>실행</a:t>
            </a:r>
            <a:r>
              <a:rPr lang="en-US" altLang="ko-KR" sz="2200" b="0" i="0" u="none" strike="noStrike" dirty="0">
                <a:solidFill>
                  <a:srgbClr val="222222"/>
                </a:solidFill>
                <a:latin typeface="Kim jung chul Gothic Regular"/>
              </a:rPr>
              <a:t>)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4DC88E78-0FA5-5EE1-2D5A-A2F3DD96FD94}"/>
              </a:ext>
            </a:extLst>
          </p:cNvPr>
          <p:cNvSpPr txBox="1"/>
          <p:nvPr/>
        </p:nvSpPr>
        <p:spPr>
          <a:xfrm>
            <a:off x="9404684" y="2339012"/>
            <a:ext cx="5364078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>
              <a:lnSpc>
                <a:spcPct val="116199"/>
              </a:lnSpc>
              <a:buFont typeface="Arial"/>
              <a:buNone/>
              <a:defRPr/>
            </a:pPr>
            <a:endParaRPr lang="en-US" altLang="ko-KR" sz="2200" b="0" i="0" u="none" strike="noStrike" dirty="0">
              <a:solidFill>
                <a:srgbClr val="222222"/>
              </a:solidFill>
              <a:latin typeface="Kim jung chul Gothic Regular"/>
            </a:endParaRP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AB6F0A2-A43C-7A2E-AC51-B7F690ACF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12" y="7321903"/>
            <a:ext cx="7772400" cy="1397589"/>
          </a:xfrm>
          <a:prstGeom prst="rect">
            <a:avLst/>
          </a:prstGeom>
        </p:spPr>
      </p:pic>
      <p:pic>
        <p:nvPicPr>
          <p:cNvPr id="8" name="그림 7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A3A762D-66E1-E6EF-1F98-E0695E888B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94" y="2766421"/>
            <a:ext cx="7772400" cy="3922956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D40100E-E84D-DABF-A189-7D7815E03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055" y="194698"/>
            <a:ext cx="7772400" cy="2959256"/>
          </a:xfrm>
          <a:prstGeom prst="rect">
            <a:avLst/>
          </a:prstGeom>
        </p:spPr>
      </p:pic>
      <p:pic>
        <p:nvPicPr>
          <p:cNvPr id="20" name="그림 19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592C08A2-47DA-911C-9EA0-47CB9C7981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055" y="3435495"/>
            <a:ext cx="7772400" cy="1382105"/>
          </a:xfrm>
          <a:prstGeom prst="rect">
            <a:avLst/>
          </a:prstGeom>
        </p:spPr>
      </p:pic>
      <p:pic>
        <p:nvPicPr>
          <p:cNvPr id="25" name="그림 2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1379FA1-BF00-03DB-85E3-629A13325D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383" y="5065052"/>
            <a:ext cx="7747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4143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077E2-4F06-26BD-A50E-844F8D0CE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C64C4B-E0E8-0C6E-099A-CAE720917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D1B9CC1-DFA5-2692-6265-330B475C2D50}"/>
              </a:ext>
            </a:extLst>
          </p:cNvPr>
          <p:cNvSpPr txBox="1"/>
          <p:nvPr/>
        </p:nvSpPr>
        <p:spPr>
          <a:xfrm>
            <a:off x="1244600" y="1447800"/>
            <a:ext cx="4470400" cy="19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1400" b="0" i="0" u="none" strike="noStrike" dirty="0">
              <a:solidFill>
                <a:srgbClr val="8C887B"/>
              </a:solidFill>
              <a:ea typeface="Kim jung chul Gothic Regula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1FDC4A6-0C8A-7C99-CCA3-84524CF82BDA}"/>
              </a:ext>
            </a:extLst>
          </p:cNvPr>
          <p:cNvSpPr txBox="1"/>
          <p:nvPr/>
        </p:nvSpPr>
        <p:spPr>
          <a:xfrm>
            <a:off x="1244600" y="584200"/>
            <a:ext cx="10579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ea typeface="Kim jung chul Gothic Bold"/>
              </a:rPr>
              <a:t>상위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ea typeface="Kim jung chul Gothic Bold"/>
              </a:rPr>
              <a:t>10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ea typeface="Kim jung chul Gothic Bold"/>
              </a:rPr>
              <a:t>개 키워드 시각화</a:t>
            </a:r>
            <a:endParaRPr lang="ko-KR" altLang="ko-KR" sz="4800" i="0" u="none" strike="noStrike" dirty="0">
              <a:solidFill>
                <a:schemeClr val="tx1">
                  <a:lumMod val="65000"/>
                  <a:lumOff val="35000"/>
                </a:schemeClr>
              </a:solidFill>
              <a:ea typeface="Kim jung chul Gothic Bold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4FE52464-E951-5E0E-BBF5-F97D911C1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093" y="2376714"/>
            <a:ext cx="1486688" cy="8763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4D6ED17-50D2-8E43-8544-8DC7348AD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93" y="3500527"/>
            <a:ext cx="5267691" cy="314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E9B484A-1A0F-AC44-DBBE-E7180124D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893" y="3505970"/>
            <a:ext cx="5267692" cy="314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0584C4-7852-897A-E3DF-8EB4FC57F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4709" y="3500527"/>
            <a:ext cx="5162691" cy="307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4">
            <a:extLst>
              <a:ext uri="{FF2B5EF4-FFF2-40B4-BE49-F238E27FC236}">
                <a16:creationId xmlns:a16="http://schemas.microsoft.com/office/drawing/2014/main" id="{5F6E180B-68D1-98EA-4778-F831AD2911A0}"/>
              </a:ext>
            </a:extLst>
          </p:cNvPr>
          <p:cNvSpPr txBox="1"/>
          <p:nvPr/>
        </p:nvSpPr>
        <p:spPr>
          <a:xfrm>
            <a:off x="2813293" y="2857500"/>
            <a:ext cx="18288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ctr">
              <a:lnSpc>
                <a:spcPct val="116199"/>
              </a:lnSpc>
              <a:buFont typeface="Arial"/>
              <a:buNone/>
              <a:defRPr/>
            </a:pPr>
            <a:r>
              <a:rPr lang="en-US" altLang="ko-KR" sz="3200" b="1" i="0" u="none" strike="noStrike" dirty="0">
                <a:solidFill>
                  <a:srgbClr val="222222"/>
                </a:solidFill>
                <a:latin typeface="Kim jung chul Gothic Regular"/>
              </a:rPr>
              <a:t>2009-04</a:t>
            </a:r>
            <a:endParaRPr lang="ko-KR" altLang="en-US" sz="3200" b="1" i="0" u="none" strike="noStrike" dirty="0">
              <a:solidFill>
                <a:srgbClr val="222222"/>
              </a:solidFill>
              <a:latin typeface="Kim jung chul Gothic Regular"/>
            </a:endParaRPr>
          </a:p>
          <a:p>
            <a:pPr marL="0" lvl="0" indent="0" algn="ctr">
              <a:lnSpc>
                <a:spcPct val="116199"/>
              </a:lnSpc>
              <a:buFont typeface="Arial"/>
              <a:buNone/>
              <a:defRPr/>
            </a:pPr>
            <a:endParaRPr lang="en-US" altLang="ko-KR" sz="3200" b="1" i="0" u="none" strike="noStrike" dirty="0">
              <a:solidFill>
                <a:srgbClr val="222222"/>
              </a:solidFill>
              <a:latin typeface="Kim jung chul Gothic Regular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58529E5C-4324-4F3F-F740-56C2970F4AF7}"/>
              </a:ext>
            </a:extLst>
          </p:cNvPr>
          <p:cNvSpPr txBox="1"/>
          <p:nvPr/>
        </p:nvSpPr>
        <p:spPr>
          <a:xfrm>
            <a:off x="8325093" y="2911814"/>
            <a:ext cx="18288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ctr">
              <a:lnSpc>
                <a:spcPct val="116199"/>
              </a:lnSpc>
              <a:buFont typeface="Arial"/>
              <a:buNone/>
              <a:defRPr/>
            </a:pPr>
            <a:r>
              <a:rPr lang="en-US" altLang="ko-KR" sz="3200" b="1" i="0" u="none" strike="noStrike" dirty="0">
                <a:solidFill>
                  <a:srgbClr val="222222"/>
                </a:solidFill>
                <a:latin typeface="Kim jung chul Gothic Regular"/>
              </a:rPr>
              <a:t>2009-05</a:t>
            </a:r>
            <a:endParaRPr lang="ko-KR" altLang="en-US" sz="3200" b="1" i="0" u="none" strike="noStrike" dirty="0">
              <a:solidFill>
                <a:srgbClr val="222222"/>
              </a:solidFill>
              <a:latin typeface="Kim jung chul Gothic Regular"/>
            </a:endParaRPr>
          </a:p>
          <a:p>
            <a:pPr marL="0" lvl="0" indent="0" algn="ctr">
              <a:lnSpc>
                <a:spcPct val="116199"/>
              </a:lnSpc>
              <a:buFont typeface="Arial"/>
              <a:buNone/>
              <a:defRPr/>
            </a:pPr>
            <a:endParaRPr lang="en-US" altLang="ko-KR" sz="3200" b="1" i="0" u="none" strike="noStrike" dirty="0">
              <a:solidFill>
                <a:srgbClr val="222222"/>
              </a:solidFill>
              <a:latin typeface="Kim jung chul Gothic Regular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D8EEFBFE-1F48-53EE-77AC-73F4383D6A12}"/>
              </a:ext>
            </a:extLst>
          </p:cNvPr>
          <p:cNvSpPr txBox="1"/>
          <p:nvPr/>
        </p:nvSpPr>
        <p:spPr>
          <a:xfrm>
            <a:off x="14040093" y="2911814"/>
            <a:ext cx="18288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ctr">
              <a:lnSpc>
                <a:spcPct val="116199"/>
              </a:lnSpc>
              <a:buFont typeface="Arial"/>
              <a:buNone/>
              <a:defRPr/>
            </a:pPr>
            <a:r>
              <a:rPr lang="en-US" altLang="ko-KR" sz="3200" b="1" i="0" u="none" strike="noStrike" dirty="0">
                <a:solidFill>
                  <a:srgbClr val="222222"/>
                </a:solidFill>
                <a:latin typeface="Kim jung chul Gothic Regular"/>
              </a:rPr>
              <a:t>2009-06</a:t>
            </a:r>
            <a:endParaRPr lang="ko-KR" altLang="en-US" sz="3200" b="1" i="0" u="none" strike="noStrike" dirty="0">
              <a:solidFill>
                <a:srgbClr val="222222"/>
              </a:solidFill>
              <a:latin typeface="Kim jung chul Gothic Regular"/>
            </a:endParaRPr>
          </a:p>
          <a:p>
            <a:pPr marL="0" lvl="0" indent="0" algn="ctr">
              <a:lnSpc>
                <a:spcPct val="116199"/>
              </a:lnSpc>
              <a:buFont typeface="Arial"/>
              <a:buNone/>
              <a:defRPr/>
            </a:pPr>
            <a:endParaRPr lang="en-US" altLang="ko-KR" sz="3200" b="1" i="0" u="none" strike="noStrike" dirty="0">
              <a:solidFill>
                <a:srgbClr val="222222"/>
              </a:solidFill>
              <a:latin typeface="Kim jung chul Gothic Regular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E0A2D36C-5520-EDAF-E6F5-537B9DE07382}"/>
              </a:ext>
            </a:extLst>
          </p:cNvPr>
          <p:cNvSpPr txBox="1"/>
          <p:nvPr/>
        </p:nvSpPr>
        <p:spPr>
          <a:xfrm>
            <a:off x="2076693" y="7165430"/>
            <a:ext cx="3124200" cy="6858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ctr">
              <a:lnSpc>
                <a:spcPct val="116199"/>
              </a:lnSpc>
              <a:buFont typeface="Arial"/>
              <a:buNone/>
              <a:defRPr/>
            </a:pPr>
            <a:r>
              <a:rPr lang="en-US" altLang="ko-KR" sz="3200" b="0" i="0" u="none" strike="noStrike" dirty="0">
                <a:solidFill>
                  <a:srgbClr val="222222"/>
                </a:solidFill>
                <a:latin typeface="Kim jung chul Gothic Regular"/>
              </a:rPr>
              <a:t>1. </a:t>
            </a:r>
            <a:r>
              <a:rPr lang="en-US" altLang="ko-KR" sz="3200" dirty="0" err="1">
                <a:solidFill>
                  <a:srgbClr val="222222"/>
                </a:solidFill>
                <a:latin typeface="Kim jung chul Gothic Regular"/>
              </a:rPr>
              <a:t>m</a:t>
            </a:r>
            <a:r>
              <a:rPr lang="en-US" altLang="ko-KR" sz="3200" b="0" i="0" u="none" strike="noStrike" dirty="0" err="1">
                <a:solidFill>
                  <a:srgbClr val="222222"/>
                </a:solidFill>
                <a:latin typeface="Kim jung chul Gothic Regular"/>
              </a:rPr>
              <a:t>ichaelgrainger</a:t>
            </a:r>
            <a:endParaRPr lang="en-US" altLang="ko-KR" sz="3200" b="0" i="0" u="none" strike="noStrike" dirty="0">
              <a:solidFill>
                <a:srgbClr val="222222"/>
              </a:solidFill>
              <a:latin typeface="Kim jung chul Gothic Regular"/>
            </a:endParaRPr>
          </a:p>
          <a:p>
            <a:pPr marL="0" lvl="0" indent="0" algn="ctr">
              <a:lnSpc>
                <a:spcPct val="116199"/>
              </a:lnSpc>
              <a:buFont typeface="Arial"/>
              <a:buNone/>
              <a:defRPr/>
            </a:pPr>
            <a:r>
              <a:rPr lang="en-US" altLang="ko-KR" sz="3200" b="0" i="0" u="none" strike="noStrike" dirty="0">
                <a:solidFill>
                  <a:srgbClr val="222222"/>
                </a:solidFill>
                <a:latin typeface="Kim jung chul Gothic Regular"/>
              </a:rPr>
              <a:t>2. </a:t>
            </a:r>
            <a:r>
              <a:rPr lang="en-US" altLang="ko-KR" sz="3200" dirty="0" err="1">
                <a:solidFill>
                  <a:srgbClr val="222222"/>
                </a:solidFill>
                <a:latin typeface="Kim jung chul Gothic Regular"/>
              </a:rPr>
              <a:t>o</a:t>
            </a:r>
            <a:r>
              <a:rPr lang="en-US" altLang="ko-KR" sz="3200" b="0" i="0" u="none" strike="noStrike" dirty="0" err="1">
                <a:solidFill>
                  <a:srgbClr val="222222"/>
                </a:solidFill>
                <a:latin typeface="Kim jung chul Gothic Regular"/>
              </a:rPr>
              <a:t>fficialashleyg</a:t>
            </a:r>
            <a:endParaRPr lang="en-US" altLang="ko-KR" sz="3200" b="0" i="0" u="none" strike="noStrike" dirty="0">
              <a:solidFill>
                <a:srgbClr val="222222"/>
              </a:solidFill>
              <a:latin typeface="Kim jung chul Gothic Regular"/>
            </a:endParaRPr>
          </a:p>
          <a:p>
            <a:pPr marL="0" lvl="0" indent="0" algn="ctr">
              <a:lnSpc>
                <a:spcPct val="116199"/>
              </a:lnSpc>
              <a:buFont typeface="Arial"/>
              <a:buNone/>
              <a:defRPr/>
            </a:pPr>
            <a:r>
              <a:rPr lang="en-US" altLang="ko-KR" sz="3200" b="0" i="0" u="none" strike="noStrike" dirty="0">
                <a:solidFill>
                  <a:srgbClr val="222222"/>
                </a:solidFill>
                <a:latin typeface="Kim jung chul Gothic Regular"/>
              </a:rPr>
              <a:t>3. </a:t>
            </a:r>
            <a:r>
              <a:rPr lang="en-US" altLang="ko-KR" sz="3200" dirty="0" err="1">
                <a:solidFill>
                  <a:srgbClr val="222222"/>
                </a:solidFill>
                <a:latin typeface="Kim jung chul Gothic Regular"/>
              </a:rPr>
              <a:t>r</a:t>
            </a:r>
            <a:r>
              <a:rPr lang="en-US" altLang="ko-KR" sz="3200" b="0" i="0" u="none" strike="noStrike" dirty="0" err="1">
                <a:solidFill>
                  <a:srgbClr val="222222"/>
                </a:solidFill>
                <a:latin typeface="Kim jung chul Gothic Regular"/>
              </a:rPr>
              <a:t>eatlas</a:t>
            </a:r>
            <a:endParaRPr lang="en-US" altLang="ko-KR" sz="3200" b="0" i="0" u="none" strike="noStrike" dirty="0">
              <a:solidFill>
                <a:srgbClr val="222222"/>
              </a:solidFill>
              <a:latin typeface="Kim jung chul Gothic Regular"/>
            </a:endParaRPr>
          </a:p>
          <a:p>
            <a:pPr marL="0" lvl="0" indent="0" algn="ctr">
              <a:lnSpc>
                <a:spcPct val="116199"/>
              </a:lnSpc>
              <a:buFont typeface="Arial"/>
              <a:buNone/>
              <a:defRPr/>
            </a:pPr>
            <a:r>
              <a:rPr lang="en-US" altLang="ko-KR" sz="3200" dirty="0">
                <a:solidFill>
                  <a:srgbClr val="222222"/>
                </a:solidFill>
                <a:latin typeface="Kim jung chul Gothic Regular"/>
              </a:rPr>
              <a:t>…</a:t>
            </a:r>
            <a:endParaRPr lang="ko-KR" altLang="en-US" sz="3200" b="0" i="0" u="none" strike="noStrike" dirty="0">
              <a:solidFill>
                <a:srgbClr val="222222"/>
              </a:solidFill>
              <a:latin typeface="Kim jung chul Gothic Regular"/>
            </a:endParaRPr>
          </a:p>
          <a:p>
            <a:pPr marL="0" lvl="0" indent="0" algn="ctr">
              <a:lnSpc>
                <a:spcPct val="116199"/>
              </a:lnSpc>
              <a:buFont typeface="Arial"/>
              <a:buNone/>
              <a:defRPr/>
            </a:pPr>
            <a:endParaRPr lang="en-US" altLang="ko-KR" sz="3200" b="0" i="0" u="none" strike="noStrike" dirty="0">
              <a:solidFill>
                <a:srgbClr val="222222"/>
              </a:solidFill>
              <a:latin typeface="Kim jung chul Gothic Regular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B1BDDED-43F7-4519-A59F-C4D2B8249096}"/>
              </a:ext>
            </a:extLst>
          </p:cNvPr>
          <p:cNvSpPr txBox="1"/>
          <p:nvPr/>
        </p:nvSpPr>
        <p:spPr>
          <a:xfrm>
            <a:off x="7468237" y="7165430"/>
            <a:ext cx="3124200" cy="685800"/>
          </a:xfrm>
          <a:prstGeom prst="rect">
            <a:avLst/>
          </a:prstGeom>
        </p:spPr>
        <p:txBody>
          <a:bodyPr lIns="0" tIns="0" rIns="0" bIns="0" anchor="t"/>
          <a:lstStyle/>
          <a:p>
            <a:pPr marL="514350" lvl="0" indent="-514350" algn="ctr">
              <a:lnSpc>
                <a:spcPct val="116199"/>
              </a:lnSpc>
              <a:buFont typeface="Arial"/>
              <a:buAutoNum type="arabicPeriod"/>
              <a:defRPr/>
            </a:pPr>
            <a:r>
              <a:rPr lang="en-US" altLang="ko-KR" sz="3200" dirty="0">
                <a:solidFill>
                  <a:srgbClr val="222222"/>
                </a:solidFill>
                <a:latin typeface="Kim jung chul Gothic Regular"/>
              </a:rPr>
              <a:t>d</a:t>
            </a:r>
            <a:r>
              <a:rPr lang="en-US" altLang="ko-KR" sz="3200" b="0" i="0" u="none" strike="noStrike" dirty="0">
                <a:solidFill>
                  <a:srgbClr val="222222"/>
                </a:solidFill>
                <a:latin typeface="Kim jung chul Gothic Regular"/>
              </a:rPr>
              <a:t>iversity</a:t>
            </a:r>
          </a:p>
          <a:p>
            <a:pPr marL="514350" lvl="0" indent="-514350" algn="ctr">
              <a:lnSpc>
                <a:spcPct val="116199"/>
              </a:lnSpc>
              <a:buFont typeface="Arial"/>
              <a:buAutoNum type="arabicPeriod"/>
              <a:defRPr/>
            </a:pPr>
            <a:r>
              <a:rPr lang="en-US" altLang="ko-KR" sz="3200" dirty="0" err="1">
                <a:solidFill>
                  <a:srgbClr val="222222"/>
                </a:solidFill>
                <a:latin typeface="Kim jung chul Gothic Regular"/>
              </a:rPr>
              <a:t>d</a:t>
            </a:r>
            <a:r>
              <a:rPr lang="en-US" altLang="ko-KR" sz="3200" b="0" i="0" u="none" strike="noStrike" dirty="0" err="1">
                <a:solidFill>
                  <a:srgbClr val="222222"/>
                </a:solidFill>
                <a:latin typeface="Kim jung chul Gothic Regular"/>
              </a:rPr>
              <a:t>avidarchie</a:t>
            </a:r>
            <a:endParaRPr lang="en-US" altLang="ko-KR" sz="3200" b="0" i="0" u="none" strike="noStrike" dirty="0">
              <a:solidFill>
                <a:srgbClr val="222222"/>
              </a:solidFill>
              <a:latin typeface="Kim jung chul Gothic Regular"/>
            </a:endParaRPr>
          </a:p>
          <a:p>
            <a:pPr marL="514350" lvl="0" indent="-514350" algn="ctr">
              <a:lnSpc>
                <a:spcPct val="116199"/>
              </a:lnSpc>
              <a:buFont typeface="Arial"/>
              <a:buAutoNum type="arabicPeriod"/>
              <a:defRPr/>
            </a:pPr>
            <a:r>
              <a:rPr lang="en-US" altLang="ko-KR" sz="3200" dirty="0" err="1">
                <a:solidFill>
                  <a:srgbClr val="222222"/>
                </a:solidFill>
                <a:latin typeface="Kim jung chul Gothic Regular"/>
              </a:rPr>
              <a:t>myweakness</a:t>
            </a:r>
            <a:endParaRPr lang="en-US" altLang="ko-KR" sz="3200" dirty="0">
              <a:solidFill>
                <a:srgbClr val="222222"/>
              </a:solidFill>
              <a:latin typeface="Kim jung chul Gothic Regular"/>
            </a:endParaRPr>
          </a:p>
          <a:p>
            <a:pPr lvl="0" algn="ctr">
              <a:lnSpc>
                <a:spcPct val="116199"/>
              </a:lnSpc>
              <a:defRPr/>
            </a:pPr>
            <a:r>
              <a:rPr lang="en-US" altLang="ko-KR" sz="3200" b="0" i="0" u="none" strike="noStrike" dirty="0">
                <a:solidFill>
                  <a:srgbClr val="222222"/>
                </a:solidFill>
                <a:latin typeface="Kim jung chul Gothic Regular"/>
              </a:rPr>
              <a:t>…</a:t>
            </a:r>
            <a:endParaRPr lang="ko-KR" altLang="en-US" sz="3200" b="0" i="0" u="none" strike="noStrike" dirty="0">
              <a:solidFill>
                <a:srgbClr val="222222"/>
              </a:solidFill>
              <a:latin typeface="Kim jung chul Gothic Regular"/>
            </a:endParaRPr>
          </a:p>
          <a:p>
            <a:pPr marL="0" lvl="0" indent="0" algn="ctr">
              <a:lnSpc>
                <a:spcPct val="116199"/>
              </a:lnSpc>
              <a:buFont typeface="Arial"/>
              <a:buNone/>
              <a:defRPr/>
            </a:pPr>
            <a:endParaRPr lang="en-US" altLang="ko-KR" sz="3200" b="0" i="0" u="none" strike="noStrike" dirty="0">
              <a:solidFill>
                <a:srgbClr val="222222"/>
              </a:solidFill>
              <a:latin typeface="Kim jung chul Gothic Regular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111D5FE7-3513-CC28-BD37-036F1854BD36}"/>
              </a:ext>
            </a:extLst>
          </p:cNvPr>
          <p:cNvSpPr txBox="1"/>
          <p:nvPr/>
        </p:nvSpPr>
        <p:spPr>
          <a:xfrm>
            <a:off x="13306406" y="7165430"/>
            <a:ext cx="3124200" cy="6858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ctr">
              <a:lnSpc>
                <a:spcPct val="116199"/>
              </a:lnSpc>
              <a:buFont typeface="Arial"/>
              <a:buNone/>
              <a:defRPr/>
            </a:pPr>
            <a:r>
              <a:rPr lang="en-US" altLang="ko-KR" sz="3200" b="0" i="0" u="none" strike="noStrike" dirty="0">
                <a:solidFill>
                  <a:srgbClr val="222222"/>
                </a:solidFill>
                <a:latin typeface="Kim jung chul Gothic Regular"/>
              </a:rPr>
              <a:t>1. </a:t>
            </a:r>
            <a:r>
              <a:rPr lang="en-US" altLang="ko-KR" sz="3200" b="0" i="0" u="none" strike="noStrike" dirty="0" err="1">
                <a:solidFill>
                  <a:srgbClr val="222222"/>
                </a:solidFill>
                <a:latin typeface="Kim jung chul Gothic Regular"/>
              </a:rPr>
              <a:t>peterfacinelli</a:t>
            </a:r>
            <a:endParaRPr lang="en-US" altLang="ko-KR" sz="3200" b="0" i="0" u="none" strike="noStrike" dirty="0">
              <a:solidFill>
                <a:srgbClr val="222222"/>
              </a:solidFill>
              <a:latin typeface="Kim jung chul Gothic Regular"/>
            </a:endParaRPr>
          </a:p>
          <a:p>
            <a:pPr marL="0" lvl="0" indent="0" algn="ctr">
              <a:lnSpc>
                <a:spcPct val="116199"/>
              </a:lnSpc>
              <a:buFont typeface="Arial"/>
              <a:buNone/>
              <a:defRPr/>
            </a:pPr>
            <a:r>
              <a:rPr lang="en-US" altLang="ko-KR" sz="3200" b="0" i="0" u="none" strike="noStrike" dirty="0">
                <a:solidFill>
                  <a:srgbClr val="222222"/>
                </a:solidFill>
                <a:latin typeface="Kim jung chul Gothic Regular"/>
              </a:rPr>
              <a:t>2. </a:t>
            </a:r>
            <a:r>
              <a:rPr lang="en-US" altLang="ko-KR" sz="3200" dirty="0" err="1">
                <a:solidFill>
                  <a:srgbClr val="222222"/>
                </a:solidFill>
                <a:latin typeface="Kim jung chul Gothic Regular"/>
              </a:rPr>
              <a:t>d</a:t>
            </a:r>
            <a:r>
              <a:rPr lang="en-US" altLang="ko-KR" sz="3200" b="0" i="0" u="none" strike="noStrike" dirty="0" err="1">
                <a:solidFill>
                  <a:srgbClr val="222222"/>
                </a:solidFill>
                <a:latin typeface="Kim jung chul Gothic Regular"/>
              </a:rPr>
              <a:t>avidarchie</a:t>
            </a:r>
            <a:endParaRPr lang="en-US" altLang="ko-KR" sz="3200" b="0" i="0" u="none" strike="noStrike" dirty="0">
              <a:solidFill>
                <a:srgbClr val="222222"/>
              </a:solidFill>
              <a:latin typeface="Kim jung chul Gothic Regular"/>
            </a:endParaRPr>
          </a:p>
          <a:p>
            <a:pPr marL="0" lvl="0" indent="0" algn="ctr">
              <a:lnSpc>
                <a:spcPct val="116199"/>
              </a:lnSpc>
              <a:buFont typeface="Arial"/>
              <a:buNone/>
              <a:defRPr/>
            </a:pPr>
            <a:r>
              <a:rPr lang="en-US" altLang="ko-KR" sz="3200" dirty="0">
                <a:solidFill>
                  <a:srgbClr val="222222"/>
                </a:solidFill>
                <a:latin typeface="Kim jung chul Gothic Regular"/>
              </a:rPr>
              <a:t>3. </a:t>
            </a:r>
            <a:r>
              <a:rPr lang="en-US" altLang="ko-KR" sz="3200" dirty="0" err="1">
                <a:solidFill>
                  <a:srgbClr val="222222"/>
                </a:solidFill>
                <a:latin typeface="Kim jung chul Gothic Regular"/>
              </a:rPr>
              <a:t>lvatt</a:t>
            </a:r>
            <a:endParaRPr lang="en-US" altLang="ko-KR" sz="3200" dirty="0">
              <a:solidFill>
                <a:srgbClr val="222222"/>
              </a:solidFill>
              <a:latin typeface="Kim jung chul Gothic Regular"/>
            </a:endParaRPr>
          </a:p>
          <a:p>
            <a:pPr marL="0" lvl="0" indent="0" algn="ctr">
              <a:lnSpc>
                <a:spcPct val="116199"/>
              </a:lnSpc>
              <a:buFont typeface="Arial"/>
              <a:buNone/>
              <a:defRPr/>
            </a:pPr>
            <a:r>
              <a:rPr lang="en-US" altLang="ko-KR" sz="3200" b="0" i="0" u="none" strike="noStrike" dirty="0">
                <a:solidFill>
                  <a:srgbClr val="222222"/>
                </a:solidFill>
                <a:latin typeface="Kim jung chul Gothic Regular"/>
              </a:rPr>
              <a:t>…</a:t>
            </a:r>
            <a:endParaRPr lang="ko-KR" altLang="en-US" sz="3200" b="0" i="0" u="none" strike="noStrike" dirty="0">
              <a:solidFill>
                <a:srgbClr val="222222"/>
              </a:solidFill>
              <a:latin typeface="Kim jung chul Gothic Regular"/>
            </a:endParaRPr>
          </a:p>
          <a:p>
            <a:pPr marL="0" lvl="0" indent="0" algn="ctr">
              <a:lnSpc>
                <a:spcPct val="116199"/>
              </a:lnSpc>
              <a:buFont typeface="Arial"/>
              <a:buNone/>
              <a:defRPr/>
            </a:pPr>
            <a:endParaRPr lang="en-US" altLang="ko-KR" sz="3200" b="0" i="0" u="none" strike="noStrike" dirty="0">
              <a:solidFill>
                <a:srgbClr val="222222"/>
              </a:solidFill>
              <a:latin typeface="Kim jung chul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758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2800" y="-431800"/>
            <a:ext cx="5651500" cy="1112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381000" y="1320800"/>
            <a:ext cx="1117600" cy="76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830300" y="6159500"/>
            <a:ext cx="340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82600"/>
              </a:lnSpc>
            </a:pP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Reducer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28500" y="5549900"/>
            <a:ext cx="1422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2600"/>
              </a:lnSpc>
            </a:pPr>
            <a:r>
              <a:rPr lang="en-US" sz="8000" b="0" i="0" u="none" strike="noStrike" dirty="0">
                <a:solidFill>
                  <a:srgbClr val="FF8C6C"/>
                </a:solidFill>
                <a:latin typeface="Kim jung chul Gothic Regular"/>
              </a:rPr>
              <a:t>06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30300" y="4699000"/>
            <a:ext cx="340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82600"/>
              </a:lnSpc>
            </a:pP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Shuffle &amp; Sort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28500" y="4102100"/>
            <a:ext cx="1422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2600"/>
              </a:lnSpc>
            </a:pPr>
            <a:r>
              <a:rPr lang="en-US" sz="8000" b="0" i="0" u="none" strike="noStrike">
                <a:solidFill>
                  <a:srgbClr val="FF8C6C"/>
                </a:solidFill>
                <a:latin typeface="Kim jung chul Gothic Regular"/>
              </a:rPr>
              <a:t>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55000" y="7581900"/>
            <a:ext cx="37084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82600"/>
              </a:lnSpc>
            </a:pPr>
            <a:r>
              <a:rPr lang="en-US" sz="3300" b="0" i="0" u="none" strike="noStrike">
                <a:solidFill>
                  <a:srgbClr val="222222"/>
                </a:solidFill>
                <a:latin typeface="Kim jung chul Gothic Bold"/>
              </a:rPr>
              <a:t>Combiner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53200" y="6972300"/>
            <a:ext cx="1422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2600"/>
              </a:lnSpc>
            </a:pPr>
            <a:r>
              <a:rPr lang="en-US" sz="8000" b="0" i="0" u="none" strike="noStrike">
                <a:solidFill>
                  <a:srgbClr val="FF8C6C"/>
                </a:solidFill>
                <a:latin typeface="Kim jung chul Gothic Regular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55000" y="6134100"/>
            <a:ext cx="340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82600"/>
              </a:lnSpc>
            </a:pP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Mapper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53200" y="5524500"/>
            <a:ext cx="1422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2600"/>
              </a:lnSpc>
            </a:pPr>
            <a:r>
              <a:rPr lang="en-US" sz="8000" b="0" i="0" u="none" strike="noStrike">
                <a:solidFill>
                  <a:srgbClr val="FF8C6C"/>
                </a:solidFill>
                <a:latin typeface="Kim jung chul Gothic Regular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55000" y="4686300"/>
            <a:ext cx="340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82600"/>
              </a:lnSpc>
            </a:pP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Input Split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53200" y="4076700"/>
            <a:ext cx="1422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2600"/>
              </a:lnSpc>
            </a:pPr>
            <a:r>
              <a:rPr lang="en-US" sz="8000" b="0" i="0" u="none" strike="noStrike">
                <a:solidFill>
                  <a:srgbClr val="FF8C6C"/>
                </a:solidFill>
                <a:latin typeface="Kim jung chul Gothic Regular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55000" y="3225800"/>
            <a:ext cx="7251700" cy="137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82600"/>
              </a:lnSpc>
            </a:pP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MapReduce</a:t>
            </a: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의</a:t>
            </a: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기본</a:t>
            </a: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데이터</a:t>
            </a: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흐름</a:t>
            </a: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구조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53200" y="2628900"/>
            <a:ext cx="1422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2600"/>
              </a:lnSpc>
            </a:pPr>
            <a:r>
              <a:rPr lang="en-US" sz="8000" b="0" i="0" u="none" strike="noStrike" dirty="0">
                <a:solidFill>
                  <a:srgbClr val="FF8C6C"/>
                </a:solidFill>
                <a:latin typeface="Kim jung chul Gothic Regular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0000" y="1651000"/>
            <a:ext cx="2032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8C887B"/>
                </a:solidFill>
                <a:latin typeface="Kim jung chul Gothic Regular"/>
              </a:rPr>
              <a:t>Contents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0000" y="558800"/>
            <a:ext cx="2146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>
                <a:solidFill>
                  <a:srgbClr val="585755"/>
                </a:solidFill>
                <a:ea typeface="Kim jung chul Gothic Bold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112AF-80E9-4A17-04A2-E6A9547C4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8DB6FA-5990-9B71-557F-ABB02BED2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E3746A9-6DA8-237F-D675-34F6C1B773C8}"/>
              </a:ext>
            </a:extLst>
          </p:cNvPr>
          <p:cNvSpPr txBox="1"/>
          <p:nvPr/>
        </p:nvSpPr>
        <p:spPr>
          <a:xfrm>
            <a:off x="1244600" y="1447800"/>
            <a:ext cx="4470400" cy="19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1400" b="0" i="0" u="none" strike="noStrike" dirty="0">
              <a:solidFill>
                <a:srgbClr val="8C887B"/>
              </a:solidFill>
              <a:ea typeface="Kim jung chul Gothic Regular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1CCC0C5-AC64-2931-8490-68E81F233045}"/>
              </a:ext>
            </a:extLst>
          </p:cNvPr>
          <p:cNvSpPr txBox="1"/>
          <p:nvPr/>
        </p:nvSpPr>
        <p:spPr>
          <a:xfrm>
            <a:off x="1244600" y="584200"/>
            <a:ext cx="10579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dirty="0">
                <a:solidFill>
                  <a:srgbClr val="585755"/>
                </a:solidFill>
                <a:ea typeface="Kim jung chul Gothic Bold"/>
              </a:rPr>
              <a:t>월별 트렌드 분석 시각화</a:t>
            </a:r>
            <a:endParaRPr lang="ko-KR" altLang="ko-KR" sz="4800" i="0" u="none" strike="noStrike" dirty="0">
              <a:solidFill>
                <a:srgbClr val="585755"/>
              </a:solidFill>
              <a:ea typeface="Kim jung chul Gothic Bold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79240A8B-C7E4-031F-7DE9-B199A2C3B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600" y="1765300"/>
            <a:ext cx="7023100" cy="8763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0C69F11-5F51-CB5D-2793-62B7F47EA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372" y="1756229"/>
            <a:ext cx="15731442" cy="831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0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44600" y="584200"/>
            <a:ext cx="14097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800" b="0" i="0" u="none" strike="noStrike" dirty="0">
                <a:solidFill>
                  <a:srgbClr val="585755"/>
                </a:solidFill>
                <a:latin typeface="Kim jung chul Gothic Bold"/>
              </a:rPr>
              <a:t>빅 데이터란</a:t>
            </a:r>
            <a:r>
              <a:rPr lang="en-US" altLang="ko-KR" sz="4800" dirty="0">
                <a:solidFill>
                  <a:srgbClr val="585755"/>
                </a:solidFill>
                <a:latin typeface="Kim jung chul Gothic Bold"/>
              </a:rPr>
              <a:t>?</a:t>
            </a:r>
            <a:r>
              <a:rPr lang="ko-KR" altLang="en-US" sz="4800" dirty="0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en-US" altLang="ko-KR" sz="4800" dirty="0">
                <a:solidFill>
                  <a:srgbClr val="585755"/>
                </a:solidFill>
                <a:latin typeface="Kim jung chul Gothic Bold"/>
              </a:rPr>
              <a:t>: </a:t>
            </a:r>
            <a:r>
              <a:rPr lang="ko-KR" altLang="en-US" sz="4800" dirty="0">
                <a:solidFill>
                  <a:srgbClr val="585755"/>
                </a:solidFill>
                <a:latin typeface="Kim jung chul Gothic Bold"/>
              </a:rPr>
              <a:t>컴퓨터에 저장할 수 없는 데이터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DAF5B1-6EE0-5504-1C19-CD0A0F8BB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562642"/>
            <a:ext cx="8745867" cy="499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빅데이터(Bigdata)의 정의와 특징">
            <a:extLst>
              <a:ext uri="{FF2B5EF4-FFF2-40B4-BE49-F238E27FC236}">
                <a16:creationId xmlns:a16="http://schemas.microsoft.com/office/drawing/2014/main" id="{F832EB8A-8ED6-A1D2-2009-DDFC98824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25926"/>
            <a:ext cx="5443258" cy="413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25FA39-7E03-46C6-38DC-38A58CA75CFF}"/>
              </a:ext>
            </a:extLst>
          </p:cNvPr>
          <p:cNvSpPr txBox="1"/>
          <p:nvPr/>
        </p:nvSpPr>
        <p:spPr>
          <a:xfrm>
            <a:off x="9144000" y="2300799"/>
            <a:ext cx="789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컴퓨터란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CPU + MEMORY</a:t>
            </a:r>
          </a:p>
          <a:p>
            <a:r>
              <a:rPr kumimoji="1" lang="ko-KR" altLang="en-US" dirty="0"/>
              <a:t>하드디스크는 외부 장치이므로 컴퓨터</a:t>
            </a:r>
            <a:r>
              <a:rPr kumimoji="1" lang="en-US" altLang="ko-KR" dirty="0"/>
              <a:t>X</a:t>
            </a:r>
          </a:p>
          <a:p>
            <a:r>
              <a:rPr kumimoji="1" lang="ko-KR" altLang="en-US" dirty="0"/>
              <a:t>메모리에 적재가 안되면 애초에 프로그램을 실행시킬 수 없음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4A98C45-EA35-E9AA-4751-D27653B64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411030"/>
            <a:ext cx="6272060" cy="328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100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0" y="1600200"/>
            <a:ext cx="12890500" cy="8077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44600" y="584200"/>
            <a:ext cx="12700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dirty="0">
                <a:solidFill>
                  <a:srgbClr val="585755"/>
                </a:solidFill>
                <a:latin typeface="Kim jung chul Gothic Bold"/>
              </a:rPr>
              <a:t>MapReduce</a:t>
            </a:r>
            <a:r>
              <a:rPr lang="ko-KR" sz="4800" b="0" i="0" u="none" strike="noStrike" dirty="0">
                <a:solidFill>
                  <a:srgbClr val="585755"/>
                </a:solidFill>
                <a:ea typeface="Kim jung chul Gothic Bold"/>
              </a:rPr>
              <a:t>의</a:t>
            </a:r>
            <a:r>
              <a:rPr lang="en-US" sz="4800" b="0" i="0" u="none" strike="noStrike" dirty="0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 dirty="0">
                <a:solidFill>
                  <a:srgbClr val="585755"/>
                </a:solidFill>
                <a:ea typeface="Kim jung chul Gothic Bold"/>
              </a:rPr>
              <a:t>실행</a:t>
            </a:r>
            <a:r>
              <a:rPr lang="en-US" sz="4800" b="0" i="0" u="none" strike="noStrike" dirty="0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 dirty="0">
                <a:solidFill>
                  <a:srgbClr val="585755"/>
                </a:solidFill>
                <a:ea typeface="Kim jung chul Gothic Bold"/>
              </a:rPr>
              <a:t>흐름</a:t>
            </a:r>
          </a:p>
        </p:txBody>
      </p:sp>
    </p:spTree>
    <p:extLst>
      <p:ext uri="{BB962C8B-B14F-4D97-AF65-F5344CB8AC3E}">
        <p14:creationId xmlns:p14="http://schemas.microsoft.com/office/powerpoint/2010/main" val="3689910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446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전체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처리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과정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시각화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4600" y="584200"/>
            <a:ext cx="10579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MapReduce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의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기본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데이터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흐름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구조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09FE7D-7E07-5D9F-B12B-89F1FD99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1999098"/>
            <a:ext cx="12623800" cy="76976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7010400"/>
            <a:ext cx="19088100" cy="368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200" y="762000"/>
            <a:ext cx="13284200" cy="5930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569200" y="8242300"/>
            <a:ext cx="86868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222222"/>
              </a:buClr>
              <a:buFont typeface="Arial"/>
              <a:buChar char="●"/>
            </a:pPr>
            <a:r>
              <a:rPr lang="en-US" sz="1800" b="1" i="0" u="none" strike="noStrike">
                <a:solidFill>
                  <a:srgbClr val="222222"/>
                </a:solidFill>
                <a:latin typeface="Kim jung chul Gothic Regular"/>
              </a:rPr>
              <a:t>InputSplit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: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하나의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Mapper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작업에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입력으로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주어질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데이터를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논리적으로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분할한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단위</a:t>
            </a:r>
          </a:p>
          <a:p>
            <a:pPr marL="342900" lvl="0" indent="-342900" algn="l">
              <a:lnSpc>
                <a:spcPct val="149400"/>
              </a:lnSpc>
              <a:buClr>
                <a:srgbClr val="222222"/>
              </a:buClr>
              <a:buFont typeface="Arial"/>
              <a:buChar char="●"/>
            </a:pPr>
            <a:r>
              <a:rPr lang="en-US" sz="1800" b="1" i="0" u="none" strike="noStrike">
                <a:solidFill>
                  <a:srgbClr val="222222"/>
                </a:solidFill>
                <a:latin typeface="Kim jung chul Gothic Regular"/>
              </a:rPr>
              <a:t>Block: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 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데이터를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물리적으로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분할한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단위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38600" y="8242300"/>
            <a:ext cx="33147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입력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CSV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파일을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하둡이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자동으로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여러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InputSplit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단위로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나눔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3200" y="8242300"/>
            <a:ext cx="213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222222"/>
                </a:solidFill>
                <a:latin typeface="Kim jung chul Gothic Bold"/>
              </a:rPr>
              <a:t>Input Split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38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입력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데이터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분할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Input Split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0" y="2476500"/>
            <a:ext cx="10287000" cy="581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2476500"/>
            <a:ext cx="10287000" cy="581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0" y="4432300"/>
            <a:ext cx="6477000" cy="749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6946900"/>
            <a:ext cx="64770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6045200"/>
            <a:ext cx="6477000" cy="749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5143500"/>
            <a:ext cx="64770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277600" y="4648200"/>
            <a:ext cx="58547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("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단어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", 1)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형태의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(key, value)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쌍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74600" y="3302000"/>
            <a:ext cx="22479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222222"/>
                </a:solidFill>
                <a:ea typeface="Kim jung chul Gothic Bold"/>
              </a:rPr>
              <a:t>출력</a:t>
            </a: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500" b="0" i="0" u="none" strike="noStrike">
                <a:solidFill>
                  <a:srgbClr val="222222"/>
                </a:solidFill>
                <a:ea typeface="Kim jung chul Gothic Bold"/>
              </a:rPr>
              <a:t>형태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8300" y="7162800"/>
            <a:ext cx="58547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불용어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제거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(the, is, at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등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의미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없는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단어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필터링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8300" y="6261100"/>
            <a:ext cx="58547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특수문자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제거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(punctuation/emoji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등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38300" y="5346700"/>
            <a:ext cx="58547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소문자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변환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 (lowercasing)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86000" y="3302000"/>
            <a:ext cx="44069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222222"/>
                </a:solidFill>
                <a:ea typeface="Kim jung chul Gothic Bold"/>
              </a:rPr>
              <a:t>대표적인</a:t>
            </a: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500" b="0" i="0" u="none" strike="noStrike">
                <a:solidFill>
                  <a:srgbClr val="222222"/>
                </a:solidFill>
                <a:ea typeface="Kim jung chul Gothic Bold"/>
              </a:rPr>
              <a:t>전처리</a:t>
            </a: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500" b="0" i="0" u="none" strike="noStrike">
                <a:solidFill>
                  <a:srgbClr val="222222"/>
                </a:solidFill>
                <a:ea typeface="Kim jung chul Gothic Bold"/>
              </a:rPr>
              <a:t>작업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38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텍스트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전처리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및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단어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추출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Mapper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4241800"/>
            <a:ext cx="6477000" cy="749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9800" y="5613400"/>
            <a:ext cx="6172200" cy="1181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663700" y="4445000"/>
            <a:ext cx="58547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토큰화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99800" y="7010400"/>
            <a:ext cx="58547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222222"/>
                </a:solidFill>
                <a:ea typeface="Kim jung chul Gothic Regular"/>
              </a:rPr>
              <a:t>예</a:t>
            </a:r>
            <a:r>
              <a:rPr lang="en-US" sz="1800" b="0" i="0" u="none" strike="noStrike">
                <a:solidFill>
                  <a:srgbClr val="222222"/>
                </a:solidFill>
                <a:latin typeface="Kim jung chul Gothic Regular"/>
              </a:rPr>
              <a:t>) "The quick fox" → ("the", 1), ("quick", 1), ("fox", 1)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-355600"/>
            <a:ext cx="96266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200" y="6629400"/>
            <a:ext cx="7023100" cy="87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600" y="4089400"/>
            <a:ext cx="70231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600" y="1079500"/>
            <a:ext cx="7023100" cy="87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1981200"/>
            <a:ext cx="5562600" cy="3746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6413500"/>
            <a:ext cx="5562600" cy="3492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541000" y="6870700"/>
            <a:ext cx="63881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이미지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79100" y="4330700"/>
            <a:ext cx="63881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이미지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 1 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17200" y="1358900"/>
            <a:ext cx="63881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Combiner</a:t>
            </a:r>
            <a:r>
              <a:rPr lang="ko-KR" sz="2000" b="0" i="0" u="none" strike="noStrike" dirty="0">
                <a:solidFill>
                  <a:srgbClr val="222222"/>
                </a:solidFill>
                <a:ea typeface="Kim jung chul Gothic Regular"/>
              </a:rPr>
              <a:t>의</a:t>
            </a:r>
            <a:r>
              <a:rPr 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0" i="0" u="none" strike="noStrike" dirty="0">
                <a:solidFill>
                  <a:srgbClr val="222222"/>
                </a:solidFill>
                <a:ea typeface="Kim jung chul Gothic Regular"/>
              </a:rPr>
              <a:t>내부</a:t>
            </a:r>
            <a:r>
              <a:rPr 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0" i="0" u="none" strike="noStrike" dirty="0">
                <a:solidFill>
                  <a:srgbClr val="222222"/>
                </a:solidFill>
                <a:ea typeface="Kim jung chul Gothic Regular"/>
              </a:rPr>
              <a:t>동작은</a:t>
            </a:r>
            <a:r>
              <a:rPr 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 Reducer</a:t>
            </a:r>
            <a:r>
              <a:rPr lang="ko-KR" sz="2000" b="0" i="0" u="none" strike="noStrike" dirty="0">
                <a:solidFill>
                  <a:srgbClr val="222222"/>
                </a:solidFill>
                <a:ea typeface="Kim jung chul Gothic Regular"/>
              </a:rPr>
              <a:t>와</a:t>
            </a:r>
            <a:r>
              <a:rPr 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0" i="0" u="none" strike="noStrike" dirty="0">
                <a:solidFill>
                  <a:srgbClr val="222222"/>
                </a:solidFill>
                <a:ea typeface="Kim jung chul Gothic Regular"/>
              </a:rPr>
              <a:t>유사</a:t>
            </a:r>
            <a:r>
              <a:rPr lang="en-US" sz="2000" b="0" i="0" u="none" strike="noStrike" dirty="0">
                <a:solidFill>
                  <a:srgbClr val="222222"/>
                </a:solidFill>
                <a:latin typeface="Kim jung chul Gothic Regular"/>
              </a:rPr>
              <a:t>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3800" y="1447800"/>
            <a:ext cx="15494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선택적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전처리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압축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Combiner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07700" y="2171700"/>
            <a:ext cx="6388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최적화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기법으로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사용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Shuffling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되는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데이터의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양을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줄임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네트워크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비용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절감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 -&gt;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전처리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효율화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07700" y="5156200"/>
            <a:ext cx="6388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Combiner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을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사용하지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않는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케이스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&gt; 25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개의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 Word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에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대한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 Shuffling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발생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82300" y="7823200"/>
            <a:ext cx="6388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Combiner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사용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&gt;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중복적인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 Key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에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대한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데이터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병합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&gt; Shuffling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되는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데이터의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양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줄어듦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03700" y="5880100"/>
            <a:ext cx="9271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222222"/>
                </a:solidFill>
                <a:latin typeface="Kim jung chul Gothic Regular"/>
              </a:rPr>
              <a:t>VS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-355600"/>
            <a:ext cx="96266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7772400"/>
            <a:ext cx="7023100" cy="87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3048000"/>
            <a:ext cx="8102600" cy="381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1500" y="3048000"/>
            <a:ext cx="8572500" cy="3759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087100" y="8013700"/>
            <a:ext cx="63881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Combiner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사용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불가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3800" y="1447800"/>
            <a:ext cx="30988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언제나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사용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가능한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것은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아니다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Combiner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00" y="7772400"/>
            <a:ext cx="7023100" cy="876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47800" y="8013700"/>
            <a:ext cx="63881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Combiner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사용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가능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34700" y="8953500"/>
            <a:ext cx="63881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**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결과가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0" i="0" u="none" strike="noStrike">
                <a:solidFill>
                  <a:srgbClr val="222222"/>
                </a:solidFill>
                <a:ea typeface="Kim jung chul Gothic Regular"/>
              </a:rPr>
              <a:t>달라짐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Regular"/>
              </a:rPr>
              <a:t>**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49E8BFBF5ADB54BA872D586F605E302" ma:contentTypeVersion="5" ma:contentTypeDescription="새 문서를 만듭니다." ma:contentTypeScope="" ma:versionID="1baa3756bcdad1f0ef0992a6e0dec19f">
  <xsd:schema xmlns:xsd="http://www.w3.org/2001/XMLSchema" xmlns:xs="http://www.w3.org/2001/XMLSchema" xmlns:p="http://schemas.microsoft.com/office/2006/metadata/properties" xmlns:ns3="e1e7ebbf-99ff-415c-8737-8e5a1fa31120" targetNamespace="http://schemas.microsoft.com/office/2006/metadata/properties" ma:root="true" ma:fieldsID="85ac87e9c9c8684c3e87237b591d16ef" ns3:_="">
    <xsd:import namespace="e1e7ebbf-99ff-415c-8737-8e5a1fa3112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e7ebbf-99ff-415c-8737-8e5a1fa311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96276E-A816-4A56-BDC7-2107B903F4D4}">
  <ds:schemaRefs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e1e7ebbf-99ff-415c-8737-8e5a1fa31120"/>
  </ds:schemaRefs>
</ds:datastoreItem>
</file>

<file path=customXml/itemProps2.xml><?xml version="1.0" encoding="utf-8"?>
<ds:datastoreItem xmlns:ds="http://schemas.openxmlformats.org/officeDocument/2006/customXml" ds:itemID="{DC3BDDFD-0677-47D2-BBD5-F415B9715F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e7ebbf-99ff-415c-8737-8e5a1fa311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6EF3092-61B8-46EC-95D7-4D18ECC9CD1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647</Words>
  <Application>Microsoft Office PowerPoint</Application>
  <PresentationFormat>사용자 지정</PresentationFormat>
  <Paragraphs>137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Kim jung chul Gothic Bold</vt:lpstr>
      <vt:lpstr>Kim jung chul Gothic Regular</vt:lpstr>
      <vt:lpstr>Pretendard Regular</vt:lpstr>
      <vt:lpstr>Arial</vt:lpstr>
      <vt:lpstr>Calibri</vt:lpstr>
      <vt:lpstr>Cambria Math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천세현</cp:lastModifiedBy>
  <cp:revision>16</cp:revision>
  <dcterms:created xsi:type="dcterms:W3CDTF">2006-08-16T00:00:00Z</dcterms:created>
  <dcterms:modified xsi:type="dcterms:W3CDTF">2025-05-26T11:53:45Z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0x010100A49E8BFBF5ADB54BA872D586F605E302</vt:lpwstr>
  </property>
</Properties>
</file>